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notesSlides/notesSlide3.xml" ContentType="application/vnd.openxmlformats-officedocument.presentationml.notesSl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A7AE7E74-F754-4582-AC06-55917AF1B132}"/>
    <pc:docChg chg="undo redo custSel modSld">
      <pc:chgData name="Mizaan Ahmad" userId="1c5dd9f373d485ac" providerId="LiveId" clId="{A7AE7E74-F754-4582-AC06-55917AF1B132}" dt="2021-05-27T09:47:53.021" v="1411" actId="20577"/>
      <pc:docMkLst>
        <pc:docMk/>
      </pc:docMkLst>
      <pc:sldChg chg="modSp">
        <pc:chgData name="Mizaan Ahmad" userId="1c5dd9f373d485ac" providerId="LiveId" clId="{A7AE7E74-F754-4582-AC06-55917AF1B132}" dt="2021-05-27T02:13:37.083" v="116"/>
        <pc:sldMkLst>
          <pc:docMk/>
          <pc:sldMk cId="728255935" sldId="256"/>
        </pc:sldMkLst>
        <pc:spChg chg="mod">
          <ac:chgData name="Mizaan Ahmad" userId="1c5dd9f373d485ac" providerId="LiveId" clId="{A7AE7E74-F754-4582-AC06-55917AF1B132}" dt="2021-05-27T02:13:37.083" v="116"/>
          <ac:spMkLst>
            <pc:docMk/>
            <pc:sldMk cId="728255935" sldId="256"/>
            <ac:spMk id="2" creationId="{9397E537-13FD-4378-9583-8D5B5C02A877}"/>
          </ac:spMkLst>
        </pc:spChg>
      </pc:sldChg>
      <pc:sldChg chg="modSp mod">
        <pc:chgData name="Mizaan Ahmad" userId="1c5dd9f373d485ac" providerId="LiveId" clId="{A7AE7E74-F754-4582-AC06-55917AF1B132}" dt="2021-05-27T02:40:36.880" v="1330" actId="20577"/>
        <pc:sldMkLst>
          <pc:docMk/>
          <pc:sldMk cId="2468528989" sldId="261"/>
        </pc:sldMkLst>
        <pc:spChg chg="mod">
          <ac:chgData name="Mizaan Ahmad" userId="1c5dd9f373d485ac" providerId="LiveId" clId="{A7AE7E74-F754-4582-AC06-55917AF1B132}" dt="2021-05-27T02:13:37.083" v="116"/>
          <ac:spMkLst>
            <pc:docMk/>
            <pc:sldMk cId="2468528989" sldId="261"/>
            <ac:spMk id="60" creationId="{AB061075-8A5B-40FF-8648-8D92BC4CCE3C}"/>
          </ac:spMkLst>
        </pc:spChg>
        <pc:spChg chg="mod">
          <ac:chgData name="Mizaan Ahmad" userId="1c5dd9f373d485ac" providerId="LiveId" clId="{A7AE7E74-F754-4582-AC06-55917AF1B132}" dt="2021-05-27T02:40:28.760" v="1326" actId="20577"/>
          <ac:spMkLst>
            <pc:docMk/>
            <pc:sldMk cId="2468528989" sldId="261"/>
            <ac:spMk id="62" creationId="{CB5D0E10-8852-4137-8C7E-F4E521A448D5}"/>
          </ac:spMkLst>
        </pc:spChg>
        <pc:spChg chg="mod">
          <ac:chgData name="Mizaan Ahmad" userId="1c5dd9f373d485ac" providerId="LiveId" clId="{A7AE7E74-F754-4582-AC06-55917AF1B132}" dt="2021-05-27T02:40:25.716" v="1324" actId="20577"/>
          <ac:spMkLst>
            <pc:docMk/>
            <pc:sldMk cId="2468528989" sldId="261"/>
            <ac:spMk id="64" creationId="{D6DB30DD-57AC-415F-B7DB-D50768B1C381}"/>
          </ac:spMkLst>
        </pc:spChg>
        <pc:spChg chg="mod">
          <ac:chgData name="Mizaan Ahmad" userId="1c5dd9f373d485ac" providerId="LiveId" clId="{A7AE7E74-F754-4582-AC06-55917AF1B132}" dt="2021-05-27T02:40:36.880" v="1330" actId="20577"/>
          <ac:spMkLst>
            <pc:docMk/>
            <pc:sldMk cId="2468528989" sldId="261"/>
            <ac:spMk id="69" creationId="{0892C425-D844-4FC1-B442-52B4A2286E5A}"/>
          </ac:spMkLst>
        </pc:spChg>
        <pc:spChg chg="mod">
          <ac:chgData name="Mizaan Ahmad" userId="1c5dd9f373d485ac" providerId="LiveId" clId="{A7AE7E74-F754-4582-AC06-55917AF1B132}" dt="2021-05-27T02:40:34.463" v="1328" actId="20577"/>
          <ac:spMkLst>
            <pc:docMk/>
            <pc:sldMk cId="2468528989" sldId="261"/>
            <ac:spMk id="71" creationId="{B073341D-203C-476E-B503-B355E196931A}"/>
          </ac:spMkLst>
        </pc:spChg>
        <pc:spChg chg="mod">
          <ac:chgData name="Mizaan Ahmad" userId="1c5dd9f373d485ac" providerId="LiveId" clId="{A7AE7E74-F754-4582-AC06-55917AF1B132}" dt="2021-05-27T02:24:50.903" v="628" actId="20577"/>
          <ac:spMkLst>
            <pc:docMk/>
            <pc:sldMk cId="2468528989" sldId="261"/>
            <ac:spMk id="98" creationId="{5A1D96C0-F43A-4ADF-9134-72B1D1BA0AC5}"/>
          </ac:spMkLst>
        </pc:spChg>
      </pc:sldChg>
      <pc:sldChg chg="modSp mod">
        <pc:chgData name="Mizaan Ahmad" userId="1c5dd9f373d485ac" providerId="LiveId" clId="{A7AE7E74-F754-4582-AC06-55917AF1B132}" dt="2021-05-27T02:16:08.308" v="198" actId="20577"/>
        <pc:sldMkLst>
          <pc:docMk/>
          <pc:sldMk cId="1080916225" sldId="262"/>
        </pc:sldMkLst>
        <pc:spChg chg="mod">
          <ac:chgData name="Mizaan Ahmad" userId="1c5dd9f373d485ac" providerId="LiveId" clId="{A7AE7E74-F754-4582-AC06-55917AF1B132}" dt="2021-05-27T02:13:37.083" v="116"/>
          <ac:spMkLst>
            <pc:docMk/>
            <pc:sldMk cId="1080916225" sldId="262"/>
            <ac:spMk id="7" creationId="{B8C74E88-7F6D-4041-91CB-DE55566F01D8}"/>
          </ac:spMkLst>
        </pc:spChg>
        <pc:spChg chg="mod">
          <ac:chgData name="Mizaan Ahmad" userId="1c5dd9f373d485ac" providerId="LiveId" clId="{A7AE7E74-F754-4582-AC06-55917AF1B132}" dt="2021-05-27T02:13:37.083" v="116"/>
          <ac:spMkLst>
            <pc:docMk/>
            <pc:sldMk cId="1080916225" sldId="262"/>
            <ac:spMk id="95" creationId="{0BE1A289-64D1-483F-B840-A7B7912C2D13}"/>
          </ac:spMkLst>
        </pc:spChg>
        <pc:spChg chg="mod">
          <ac:chgData name="Mizaan Ahmad" userId="1c5dd9f373d485ac" providerId="LiveId" clId="{A7AE7E74-F754-4582-AC06-55917AF1B132}" dt="2021-05-27T02:16:08.308" v="198" actId="20577"/>
          <ac:spMkLst>
            <pc:docMk/>
            <pc:sldMk cId="1080916225" sldId="262"/>
            <ac:spMk id="162" creationId="{BE44FBF2-A33C-4A25-A70A-F999F9D86D64}"/>
          </ac:spMkLst>
        </pc:spChg>
        <pc:graphicFrameChg chg="mod">
          <ac:chgData name="Mizaan Ahmad" userId="1c5dd9f373d485ac" providerId="LiveId" clId="{A7AE7E74-F754-4582-AC06-55917AF1B132}" dt="2021-05-27T02:14:51.303" v="119"/>
          <ac:graphicFrameMkLst>
            <pc:docMk/>
            <pc:sldMk cId="1080916225" sldId="262"/>
            <ac:graphicFrameMk id="10" creationId="{249D1375-7714-4DB0-A7EB-02D9DEAC83CD}"/>
          </ac:graphicFrameMkLst>
        </pc:graphicFrameChg>
      </pc:sldChg>
      <pc:sldChg chg="modSp mod">
        <pc:chgData name="Mizaan Ahmad" userId="1c5dd9f373d485ac" providerId="LiveId" clId="{A7AE7E74-F754-4582-AC06-55917AF1B132}" dt="2021-05-27T02:13:37.083" v="116"/>
        <pc:sldMkLst>
          <pc:docMk/>
          <pc:sldMk cId="1708563974" sldId="263"/>
        </pc:sldMkLst>
        <pc:spChg chg="mod">
          <ac:chgData name="Mizaan Ahmad" userId="1c5dd9f373d485ac" providerId="LiveId" clId="{A7AE7E74-F754-4582-AC06-55917AF1B132}" dt="2021-05-27T02:13:37.083" v="116"/>
          <ac:spMkLst>
            <pc:docMk/>
            <pc:sldMk cId="1708563974" sldId="263"/>
            <ac:spMk id="10" creationId="{78AF2B26-50A2-4EF4-81EE-D6952DF82E99}"/>
          </ac:spMkLst>
        </pc:spChg>
        <pc:spChg chg="mod">
          <ac:chgData name="Mizaan Ahmad" userId="1c5dd9f373d485ac" providerId="LiveId" clId="{A7AE7E74-F754-4582-AC06-55917AF1B132}" dt="2021-05-27T02:13:37.083" v="116"/>
          <ac:spMkLst>
            <pc:docMk/>
            <pc:sldMk cId="1708563974" sldId="263"/>
            <ac:spMk id="24" creationId="{895944F8-F855-4A71-A879-C62188B3C168}"/>
          </ac:spMkLst>
        </pc:spChg>
        <pc:spChg chg="mod">
          <ac:chgData name="Mizaan Ahmad" userId="1c5dd9f373d485ac" providerId="LiveId" clId="{A7AE7E74-F754-4582-AC06-55917AF1B132}" dt="2021-05-27T02:13:37.083" v="116"/>
          <ac:spMkLst>
            <pc:docMk/>
            <pc:sldMk cId="1708563974" sldId="263"/>
            <ac:spMk id="42" creationId="{12FCE8F7-4DC7-417F-A76F-D25E22BC09AC}"/>
          </ac:spMkLst>
        </pc:spChg>
      </pc:sldChg>
      <pc:sldChg chg="modSp mod">
        <pc:chgData name="Mizaan Ahmad" userId="1c5dd9f373d485ac" providerId="LiveId" clId="{A7AE7E74-F754-4582-AC06-55917AF1B132}" dt="2021-05-27T02:37:57.130" v="1216" actId="20577"/>
        <pc:sldMkLst>
          <pc:docMk/>
          <pc:sldMk cId="4188436993" sldId="279"/>
        </pc:sldMkLst>
        <pc:spChg chg="mod">
          <ac:chgData name="Mizaan Ahmad" userId="1c5dd9f373d485ac" providerId="LiveId" clId="{A7AE7E74-F754-4582-AC06-55917AF1B132}" dt="2021-05-27T02:37:57.130" v="1216" actId="20577"/>
          <ac:spMkLst>
            <pc:docMk/>
            <pc:sldMk cId="4188436993" sldId="279"/>
            <ac:spMk id="7" creationId="{AB66B096-DF16-4ADA-A580-72E352B892CB}"/>
          </ac:spMkLst>
        </pc:spChg>
      </pc:sldChg>
      <pc:sldChg chg="modSp mod">
        <pc:chgData name="Mizaan Ahmad" userId="1c5dd9f373d485ac" providerId="LiveId" clId="{A7AE7E74-F754-4582-AC06-55917AF1B132}" dt="2021-05-27T09:47:46.631" v="1400" actId="20577"/>
        <pc:sldMkLst>
          <pc:docMk/>
          <pc:sldMk cId="2491112856" sldId="280"/>
        </pc:sldMkLst>
        <pc:spChg chg="mod">
          <ac:chgData name="Mizaan Ahmad" userId="1c5dd9f373d485ac" providerId="LiveId" clId="{A7AE7E74-F754-4582-AC06-55917AF1B132}" dt="2021-05-27T03:29:48.738" v="1388" actId="403"/>
          <ac:spMkLst>
            <pc:docMk/>
            <pc:sldMk cId="2491112856" sldId="280"/>
            <ac:spMk id="6" creationId="{4ADAE8C7-EE46-4C64-90DC-523225301A72}"/>
          </ac:spMkLst>
        </pc:spChg>
        <pc:spChg chg="mod">
          <ac:chgData name="Mizaan Ahmad" userId="1c5dd9f373d485ac" providerId="LiveId" clId="{A7AE7E74-F754-4582-AC06-55917AF1B132}" dt="2021-05-27T09:47:46.631" v="1400" actId="20577"/>
          <ac:spMkLst>
            <pc:docMk/>
            <pc:sldMk cId="2491112856" sldId="280"/>
            <ac:spMk id="8" creationId="{37275FC9-DCC8-4EE7-9F89-C054BC939FBA}"/>
          </ac:spMkLst>
        </pc:spChg>
      </pc:sldChg>
      <pc:sldChg chg="modSp mod">
        <pc:chgData name="Mizaan Ahmad" userId="1c5dd9f373d485ac" providerId="LiveId" clId="{A7AE7E74-F754-4582-AC06-55917AF1B132}" dt="2021-05-27T02:41:18.137" v="1346" actId="20577"/>
        <pc:sldMkLst>
          <pc:docMk/>
          <pc:sldMk cId="1026700057" sldId="281"/>
        </pc:sldMkLst>
        <pc:spChg chg="mod">
          <ac:chgData name="Mizaan Ahmad" userId="1c5dd9f373d485ac" providerId="LiveId" clId="{A7AE7E74-F754-4582-AC06-55917AF1B132}" dt="2021-05-27T02:13:37.083" v="116"/>
          <ac:spMkLst>
            <pc:docMk/>
            <pc:sldMk cId="1026700057" sldId="281"/>
            <ac:spMk id="31" creationId="{83DAB2CF-300D-4DB5-B45B-DBB909FC4896}"/>
          </ac:spMkLst>
        </pc:spChg>
        <pc:spChg chg="mod">
          <ac:chgData name="Mizaan Ahmad" userId="1c5dd9f373d485ac" providerId="LiveId" clId="{A7AE7E74-F754-4582-AC06-55917AF1B132}" dt="2021-05-27T02:13:37.083" v="116"/>
          <ac:spMkLst>
            <pc:docMk/>
            <pc:sldMk cId="1026700057" sldId="281"/>
            <ac:spMk id="33" creationId="{C9EDA928-934D-4253-B3F7-D2C5A0EA2328}"/>
          </ac:spMkLst>
        </pc:spChg>
        <pc:spChg chg="mod">
          <ac:chgData name="Mizaan Ahmad" userId="1c5dd9f373d485ac" providerId="LiveId" clId="{A7AE7E74-F754-4582-AC06-55917AF1B132}" dt="2021-05-27T02:13:37.083" v="116"/>
          <ac:spMkLst>
            <pc:docMk/>
            <pc:sldMk cId="1026700057" sldId="281"/>
            <ac:spMk id="35" creationId="{CD52D763-E022-438E-BCA7-DADA4CE04A21}"/>
          </ac:spMkLst>
        </pc:spChg>
        <pc:spChg chg="mod">
          <ac:chgData name="Mizaan Ahmad" userId="1c5dd9f373d485ac" providerId="LiveId" clId="{A7AE7E74-F754-4582-AC06-55917AF1B132}" dt="2021-05-27T02:13:00.101" v="114"/>
          <ac:spMkLst>
            <pc:docMk/>
            <pc:sldMk cId="1026700057" sldId="281"/>
            <ac:spMk id="153" creationId="{A2AB544E-4468-4A75-974D-5F6A3F1DB67A}"/>
          </ac:spMkLst>
        </pc:spChg>
        <pc:spChg chg="mod">
          <ac:chgData name="Mizaan Ahmad" userId="1c5dd9f373d485ac" providerId="LiveId" clId="{A7AE7E74-F754-4582-AC06-55917AF1B132}" dt="2021-05-27T02:13:11.693" v="115"/>
          <ac:spMkLst>
            <pc:docMk/>
            <pc:sldMk cId="1026700057" sldId="281"/>
            <ac:spMk id="156" creationId="{FE11D61C-FF8A-4EE8-B50B-130B038F0E97}"/>
          </ac:spMkLst>
        </pc:spChg>
        <pc:spChg chg="mod">
          <ac:chgData name="Mizaan Ahmad" userId="1c5dd9f373d485ac" providerId="LiveId" clId="{A7AE7E74-F754-4582-AC06-55917AF1B132}" dt="2021-05-27T02:13:37.083" v="116"/>
          <ac:spMkLst>
            <pc:docMk/>
            <pc:sldMk cId="1026700057" sldId="281"/>
            <ac:spMk id="158" creationId="{46458C66-1FBA-4251-B989-C846FD6B7E45}"/>
          </ac:spMkLst>
        </pc:spChg>
        <pc:spChg chg="mod">
          <ac:chgData name="Mizaan Ahmad" userId="1c5dd9f373d485ac" providerId="LiveId" clId="{A7AE7E74-F754-4582-AC06-55917AF1B132}" dt="2021-05-27T02:41:18.137" v="1346" actId="20577"/>
          <ac:spMkLst>
            <pc:docMk/>
            <pc:sldMk cId="1026700057" sldId="281"/>
            <ac:spMk id="162" creationId="{BE44FBF2-A33C-4A25-A70A-F999F9D86D64}"/>
          </ac:spMkLst>
        </pc:spChg>
      </pc:sldChg>
      <pc:sldChg chg="modSp mod">
        <pc:chgData name="Mizaan Ahmad" userId="1c5dd9f373d485ac" providerId="LiveId" clId="{A7AE7E74-F754-4582-AC06-55917AF1B132}" dt="2021-05-27T02:32:21.767" v="1008" actId="20577"/>
        <pc:sldMkLst>
          <pc:docMk/>
          <pc:sldMk cId="908867797" sldId="283"/>
        </pc:sldMkLst>
        <pc:spChg chg="mod">
          <ac:chgData name="Mizaan Ahmad" userId="1c5dd9f373d485ac" providerId="LiveId" clId="{A7AE7E74-F754-4582-AC06-55917AF1B132}" dt="2021-05-27T02:27:14.378" v="637"/>
          <ac:spMkLst>
            <pc:docMk/>
            <pc:sldMk cId="908867797" sldId="283"/>
            <ac:spMk id="60" creationId="{DE5ECE95-8FC4-4D84-B531-2A4DA54A0CA3}"/>
          </ac:spMkLst>
        </pc:spChg>
        <pc:spChg chg="mod">
          <ac:chgData name="Mizaan Ahmad" userId="1c5dd9f373d485ac" providerId="LiveId" clId="{A7AE7E74-F754-4582-AC06-55917AF1B132}" dt="2021-05-27T02:13:00.101" v="114"/>
          <ac:spMkLst>
            <pc:docMk/>
            <pc:sldMk cId="908867797" sldId="283"/>
            <ac:spMk id="88" creationId="{AE6A1803-CF0D-41E1-BCA4-BCD1F3986BB4}"/>
          </ac:spMkLst>
        </pc:spChg>
        <pc:spChg chg="mod">
          <ac:chgData name="Mizaan Ahmad" userId="1c5dd9f373d485ac" providerId="LiveId" clId="{A7AE7E74-F754-4582-AC06-55917AF1B132}" dt="2021-05-27T02:13:11.693" v="115"/>
          <ac:spMkLst>
            <pc:docMk/>
            <pc:sldMk cId="908867797" sldId="283"/>
            <ac:spMk id="90" creationId="{224D0F31-B4E7-45A3-8ACE-E9CE9C031EA7}"/>
          </ac:spMkLst>
        </pc:spChg>
        <pc:spChg chg="mod">
          <ac:chgData name="Mizaan Ahmad" userId="1c5dd9f373d485ac" providerId="LiveId" clId="{A7AE7E74-F754-4582-AC06-55917AF1B132}" dt="2021-05-27T02:13:37.083" v="116"/>
          <ac:spMkLst>
            <pc:docMk/>
            <pc:sldMk cId="908867797" sldId="283"/>
            <ac:spMk id="91" creationId="{B0EF89E5-37B0-4ECB-AD05-33E40C5AAE16}"/>
          </ac:spMkLst>
        </pc:spChg>
        <pc:spChg chg="mod">
          <ac:chgData name="Mizaan Ahmad" userId="1c5dd9f373d485ac" providerId="LiveId" clId="{A7AE7E74-F754-4582-AC06-55917AF1B132}" dt="2021-05-27T02:13:37.083" v="116"/>
          <ac:spMkLst>
            <pc:docMk/>
            <pc:sldMk cId="908867797" sldId="283"/>
            <ac:spMk id="124" creationId="{1DDEC7CB-1B7D-457D-AB8B-A9008867F2BA}"/>
          </ac:spMkLst>
        </pc:spChg>
        <pc:spChg chg="mod">
          <ac:chgData name="Mizaan Ahmad" userId="1c5dd9f373d485ac" providerId="LiveId" clId="{A7AE7E74-F754-4582-AC06-55917AF1B132}" dt="2021-05-27T02:32:21.767" v="1008" actId="20577"/>
          <ac:spMkLst>
            <pc:docMk/>
            <pc:sldMk cId="908867797" sldId="283"/>
            <ac:spMk id="156" creationId="{DD2CACB0-98A4-471A-9DEE-A4A2CC4EFE99}"/>
          </ac:spMkLst>
        </pc:spChg>
        <pc:spChg chg="mod">
          <ac:chgData name="Mizaan Ahmad" userId="1c5dd9f373d485ac" providerId="LiveId" clId="{A7AE7E74-F754-4582-AC06-55917AF1B132}" dt="2021-05-27T02:13:37.083" v="116"/>
          <ac:spMkLst>
            <pc:docMk/>
            <pc:sldMk cId="908867797" sldId="283"/>
            <ac:spMk id="186" creationId="{B61E75F1-03B2-403F-B23A-68A5F04BD03D}"/>
          </ac:spMkLst>
        </pc:spChg>
        <pc:spChg chg="mod">
          <ac:chgData name="Mizaan Ahmad" userId="1c5dd9f373d485ac" providerId="LiveId" clId="{A7AE7E74-F754-4582-AC06-55917AF1B132}" dt="2021-05-27T02:27:28.007" v="642"/>
          <ac:spMkLst>
            <pc:docMk/>
            <pc:sldMk cId="908867797" sldId="283"/>
            <ac:spMk id="215" creationId="{747B5C4E-BFB7-4CD3-8BB4-CE0B73C31E26}"/>
          </ac:spMkLst>
        </pc:spChg>
        <pc:spChg chg="mod">
          <ac:chgData name="Mizaan Ahmad" userId="1c5dd9f373d485ac" providerId="LiveId" clId="{A7AE7E74-F754-4582-AC06-55917AF1B132}" dt="2021-05-27T02:28:00.311" v="692" actId="20577"/>
          <ac:spMkLst>
            <pc:docMk/>
            <pc:sldMk cId="908867797" sldId="283"/>
            <ac:spMk id="220" creationId="{9E6176AF-CD31-4699-9854-08B85C105DB8}"/>
          </ac:spMkLst>
        </pc:spChg>
        <pc:spChg chg="mod">
          <ac:chgData name="Mizaan Ahmad" userId="1c5dd9f373d485ac" providerId="LiveId" clId="{A7AE7E74-F754-4582-AC06-55917AF1B132}" dt="2021-05-27T02:28:20.724" v="693"/>
          <ac:spMkLst>
            <pc:docMk/>
            <pc:sldMk cId="908867797" sldId="283"/>
            <ac:spMk id="231" creationId="{F98914ED-6BB0-4C91-8310-A652F7EE63C8}"/>
          </ac:spMkLst>
        </pc:spChg>
        <pc:spChg chg="mod">
          <ac:chgData name="Mizaan Ahmad" userId="1c5dd9f373d485ac" providerId="LiveId" clId="{A7AE7E74-F754-4582-AC06-55917AF1B132}" dt="2021-05-27T02:28:34.869" v="700"/>
          <ac:spMkLst>
            <pc:docMk/>
            <pc:sldMk cId="908867797" sldId="283"/>
            <ac:spMk id="242" creationId="{1CBD92E4-537C-4C49-ACEB-40A0C7D5FE1D}"/>
          </ac:spMkLst>
        </pc:spChg>
        <pc:spChg chg="mod">
          <ac:chgData name="Mizaan Ahmad" userId="1c5dd9f373d485ac" providerId="LiveId" clId="{A7AE7E74-F754-4582-AC06-55917AF1B132}" dt="2021-05-27T02:30:02.181" v="815" actId="20577"/>
          <ac:spMkLst>
            <pc:docMk/>
            <pc:sldMk cId="908867797" sldId="283"/>
            <ac:spMk id="269" creationId="{6F9C93EA-50B3-4707-BAD8-76B898AD0A7D}"/>
          </ac:spMkLst>
        </pc:spChg>
        <pc:spChg chg="mod">
          <ac:chgData name="Mizaan Ahmad" userId="1c5dd9f373d485ac" providerId="LiveId" clId="{A7AE7E74-F754-4582-AC06-55917AF1B132}" dt="2021-05-27T02:30:14.726" v="832" actId="20577"/>
          <ac:spMkLst>
            <pc:docMk/>
            <pc:sldMk cId="908867797" sldId="283"/>
            <ac:spMk id="273" creationId="{3A4D5A25-AB44-43B5-B0DE-CDFC7F4E0272}"/>
          </ac:spMkLst>
        </pc:spChg>
        <pc:spChg chg="mod">
          <ac:chgData name="Mizaan Ahmad" userId="1c5dd9f373d485ac" providerId="LiveId" clId="{A7AE7E74-F754-4582-AC06-55917AF1B132}" dt="2021-05-27T02:29:15.618" v="703"/>
          <ac:spMkLst>
            <pc:docMk/>
            <pc:sldMk cId="908867797" sldId="283"/>
            <ac:spMk id="291" creationId="{0AD5A55C-8B7B-438E-A04E-45A331762F74}"/>
          </ac:spMkLst>
        </pc:spChg>
        <pc:spChg chg="mod">
          <ac:chgData name="Mizaan Ahmad" userId="1c5dd9f373d485ac" providerId="LiveId" clId="{A7AE7E74-F754-4582-AC06-55917AF1B132}" dt="2021-05-27T02:29:17.662" v="704"/>
          <ac:spMkLst>
            <pc:docMk/>
            <pc:sldMk cId="908867797" sldId="283"/>
            <ac:spMk id="295" creationId="{CD961B2F-10B2-4BA2-88B5-724F72E2969F}"/>
          </ac:spMkLst>
        </pc:spChg>
        <pc:spChg chg="mod">
          <ac:chgData name="Mizaan Ahmad" userId="1c5dd9f373d485ac" providerId="LiveId" clId="{A7AE7E74-F754-4582-AC06-55917AF1B132}" dt="2021-05-27T02:29:22.935" v="705"/>
          <ac:spMkLst>
            <pc:docMk/>
            <pc:sldMk cId="908867797" sldId="283"/>
            <ac:spMk id="299" creationId="{962F27F7-9DE4-42AC-B46E-FF6E4F09DBEC}"/>
          </ac:spMkLst>
        </pc:spChg>
        <pc:graphicFrameChg chg="mod">
          <ac:chgData name="Mizaan Ahmad" userId="1c5dd9f373d485ac" providerId="LiveId" clId="{A7AE7E74-F754-4582-AC06-55917AF1B132}" dt="2021-05-26T15:20:59.796" v="61"/>
          <ac:graphicFrameMkLst>
            <pc:docMk/>
            <pc:sldMk cId="908867797" sldId="283"/>
            <ac:graphicFrameMk id="170" creationId="{AEFADA3E-57EE-4431-B52F-5F7B986EE79A}"/>
          </ac:graphicFrameMkLst>
        </pc:graphicFrameChg>
        <pc:graphicFrameChg chg="mod">
          <ac:chgData name="Mizaan Ahmad" userId="1c5dd9f373d485ac" providerId="LiveId" clId="{A7AE7E74-F754-4582-AC06-55917AF1B132}" dt="2021-05-26T15:21:06.561" v="107"/>
          <ac:graphicFrameMkLst>
            <pc:docMk/>
            <pc:sldMk cId="908867797" sldId="283"/>
            <ac:graphicFrameMk id="174" creationId="{01D02E88-6F37-45DE-B3FF-C3B24874EC9E}"/>
          </ac:graphicFrameMkLst>
        </pc:graphicFrameChg>
      </pc:sldChg>
      <pc:sldChg chg="modSp mod">
        <pc:chgData name="Mizaan Ahmad" userId="1c5dd9f373d485ac" providerId="LiveId" clId="{A7AE7E74-F754-4582-AC06-55917AF1B132}" dt="2021-05-27T02:22:59.978" v="616" actId="20577"/>
        <pc:sldMkLst>
          <pc:docMk/>
          <pc:sldMk cId="1414545796" sldId="284"/>
        </pc:sldMkLst>
        <pc:spChg chg="mod">
          <ac:chgData name="Mizaan Ahmad" userId="1c5dd9f373d485ac" providerId="LiveId" clId="{A7AE7E74-F754-4582-AC06-55917AF1B132}" dt="2021-05-27T02:13:37.083" v="116"/>
          <ac:spMkLst>
            <pc:docMk/>
            <pc:sldMk cId="1414545796" sldId="284"/>
            <ac:spMk id="161" creationId="{CF4F4415-B4BB-4F27-841A-3CE38B0B8142}"/>
          </ac:spMkLst>
        </pc:spChg>
        <pc:spChg chg="mod">
          <ac:chgData name="Mizaan Ahmad" userId="1c5dd9f373d485ac" providerId="LiveId" clId="{A7AE7E74-F754-4582-AC06-55917AF1B132}" dt="2021-05-27T02:13:00.101" v="114"/>
          <ac:spMkLst>
            <pc:docMk/>
            <pc:sldMk cId="1414545796" sldId="284"/>
            <ac:spMk id="203" creationId="{78386FDC-54E5-48E1-9F0A-C187BC79D73E}"/>
          </ac:spMkLst>
        </pc:spChg>
        <pc:spChg chg="mod">
          <ac:chgData name="Mizaan Ahmad" userId="1c5dd9f373d485ac" providerId="LiveId" clId="{A7AE7E74-F754-4582-AC06-55917AF1B132}" dt="2021-05-27T02:13:11.693" v="115"/>
          <ac:spMkLst>
            <pc:docMk/>
            <pc:sldMk cId="1414545796" sldId="284"/>
            <ac:spMk id="205" creationId="{52316AB0-600E-42AD-AEAC-9C65662CD344}"/>
          </ac:spMkLst>
        </pc:spChg>
        <pc:spChg chg="mod">
          <ac:chgData name="Mizaan Ahmad" userId="1c5dd9f373d485ac" providerId="LiveId" clId="{A7AE7E74-F754-4582-AC06-55917AF1B132}" dt="2021-05-27T02:13:37.083" v="116"/>
          <ac:spMkLst>
            <pc:docMk/>
            <pc:sldMk cId="1414545796" sldId="284"/>
            <ac:spMk id="206" creationId="{0B2695C1-D515-42DC-BCB9-F1DA5ABC57D3}"/>
          </ac:spMkLst>
        </pc:spChg>
        <pc:spChg chg="mod">
          <ac:chgData name="Mizaan Ahmad" userId="1c5dd9f373d485ac" providerId="LiveId" clId="{A7AE7E74-F754-4582-AC06-55917AF1B132}" dt="2021-05-27T02:22:59.978" v="616" actId="20577"/>
          <ac:spMkLst>
            <pc:docMk/>
            <pc:sldMk cId="1414545796" sldId="284"/>
            <ac:spMk id="388" creationId="{E4D10574-58A5-4FB2-B7A4-09D7B877DA6D}"/>
          </ac:spMkLst>
        </pc:spChg>
      </pc:sldChg>
      <pc:sldChg chg="modSp mod">
        <pc:chgData name="Mizaan Ahmad" userId="1c5dd9f373d485ac" providerId="LiveId" clId="{A7AE7E74-F754-4582-AC06-55917AF1B132}" dt="2021-05-27T09:47:53.021" v="1411" actId="20577"/>
        <pc:sldMkLst>
          <pc:docMk/>
          <pc:sldMk cId="3783533735" sldId="285"/>
        </pc:sldMkLst>
        <pc:spChg chg="mod">
          <ac:chgData name="Mizaan Ahmad" userId="1c5dd9f373d485ac" providerId="LiveId" clId="{A7AE7E74-F754-4582-AC06-55917AF1B132}" dt="2021-05-27T02:41:29.136" v="1350" actId="20577"/>
          <ac:spMkLst>
            <pc:docMk/>
            <pc:sldMk cId="3783533735" sldId="285"/>
            <ac:spMk id="6" creationId="{AF80A39C-E3D8-480C-B336-1075A5AA03DA}"/>
          </ac:spMkLst>
        </pc:spChg>
        <pc:spChg chg="mod">
          <ac:chgData name="Mizaan Ahmad" userId="1c5dd9f373d485ac" providerId="LiveId" clId="{A7AE7E74-F754-4582-AC06-55917AF1B132}" dt="2021-05-27T02:38:30.591" v="1242" actId="20577"/>
          <ac:spMkLst>
            <pc:docMk/>
            <pc:sldMk cId="3783533735" sldId="285"/>
            <ac:spMk id="8" creationId="{602728D8-0F47-4841-870A-A5046F655BE1}"/>
          </ac:spMkLst>
        </pc:spChg>
        <pc:spChg chg="mod">
          <ac:chgData name="Mizaan Ahmad" userId="1c5dd9f373d485ac" providerId="LiveId" clId="{A7AE7E74-F754-4582-AC06-55917AF1B132}" dt="2021-05-27T02:38:47.477" v="1243"/>
          <ac:spMkLst>
            <pc:docMk/>
            <pc:sldMk cId="3783533735" sldId="285"/>
            <ac:spMk id="47" creationId="{7FDF7E63-7C77-46DB-AEC3-E85B8E34E603}"/>
          </ac:spMkLst>
        </pc:spChg>
        <pc:spChg chg="mod">
          <ac:chgData name="Mizaan Ahmad" userId="1c5dd9f373d485ac" providerId="LiveId" clId="{A7AE7E74-F754-4582-AC06-55917AF1B132}" dt="2021-05-27T09:47:53.021" v="1411" actId="20577"/>
          <ac:spMkLst>
            <pc:docMk/>
            <pc:sldMk cId="3783533735" sldId="285"/>
            <ac:spMk id="48" creationId="{41C2AB24-194D-4981-922B-E9B156A98E95}"/>
          </ac:spMkLst>
        </pc:spChg>
      </pc:sldChg>
    </pc:docChg>
  </pc:docChgLst>
  <pc:docChgLst>
    <pc:chgData name="Mizaan Ahmad" userId="1c5dd9f373d485ac" providerId="LiveId" clId="{344331B7-5F7E-4A12-AF3D-15635E68FD52}"/>
    <pc:docChg chg="modSld">
      <pc:chgData name="Mizaan Ahmad" userId="1c5dd9f373d485ac" providerId="LiveId" clId="{344331B7-5F7E-4A12-AF3D-15635E68FD52}" dt="2021-05-31T02:45:47.507" v="1" actId="6549"/>
      <pc:docMkLst>
        <pc:docMk/>
      </pc:docMkLst>
      <pc:sldChg chg="modSp mod">
        <pc:chgData name="Mizaan Ahmad" userId="1c5dd9f373d485ac" providerId="LiveId" clId="{344331B7-5F7E-4A12-AF3D-15635E68FD52}" dt="2021-05-31T02:45:47.507" v="1" actId="6549"/>
        <pc:sldMkLst>
          <pc:docMk/>
          <pc:sldMk cId="2491112856" sldId="280"/>
        </pc:sldMkLst>
        <pc:spChg chg="mod">
          <ac:chgData name="Mizaan Ahmad" userId="1c5dd9f373d485ac" providerId="LiveId" clId="{344331B7-5F7E-4A12-AF3D-15635E68FD52}" dt="2021-05-31T02:45:47.507" v="1" actId="6549"/>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AU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AU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AU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AU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AU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AU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AU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AU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AU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1"/>
              <c:layout>
                <c:manualLayout>
                  <c:x val="-3.8216115375507544E-2"/>
                  <c:y val="4.36036242757636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EFA-4329-BA48-F957CDF4BEB7}"/>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58</c:v>
                </c:pt>
                <c:pt idx="1">
                  <c:v>41</c:v>
                </c:pt>
                <c:pt idx="2">
                  <c:v>56</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Austin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1"/>
              <c:layout>
                <c:manualLayout>
                  <c:x val="-3.8216115375507544E-2"/>
                  <c:y val="-4.07534773905456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EFA-4329-BA48-F957CDF4BEB7}"/>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42</c:v>
                </c:pt>
                <c:pt idx="1">
                  <c:v>42</c:v>
                </c:pt>
                <c:pt idx="2">
                  <c:v>73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c:v>
                </c:pt>
                <c:pt idx="1">
                  <c:v>0.1</c:v>
                </c:pt>
                <c:pt idx="2">
                  <c:v>0.1</c:v>
                </c:pt>
                <c:pt idx="3">
                  <c:v>0.05</c:v>
                </c:pt>
                <c:pt idx="4">
                  <c:v>0.05</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7.0000000000000007E-2</c:v>
                </c:pt>
                <c:pt idx="1">
                  <c:v>0.15</c:v>
                </c:pt>
                <c:pt idx="2">
                  <c:v>0.11</c:v>
                </c:pt>
                <c:pt idx="3">
                  <c:v>0.03</c:v>
                </c:pt>
                <c:pt idx="4">
                  <c:v>0.05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0.18</c:v>
                </c:pt>
                <c:pt idx="1">
                  <c:v>0.18</c:v>
                </c:pt>
                <c:pt idx="2">
                  <c:v>0.14000000000000001</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c:v>
                </c:pt>
                <c:pt idx="1">
                  <c:v>0.19</c:v>
                </c:pt>
                <c:pt idx="2">
                  <c:v>0.1</c:v>
                </c:pt>
                <c:pt idx="3">
                  <c:v>0.12</c:v>
                </c:pt>
                <c:pt idx="4">
                  <c:v>0.1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0.88</c:v>
                </c:pt>
                <c:pt idx="1">
                  <c:v>0.71</c:v>
                </c:pt>
                <c:pt idx="2">
                  <c:v>0.49</c:v>
                </c:pt>
                <c:pt idx="3">
                  <c:v>0.17</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Austin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0.06</c:v>
                </c:pt>
                <c:pt idx="1">
                  <c:v>0.04</c:v>
                </c:pt>
                <c:pt idx="2">
                  <c:v>0.41</c:v>
                </c:pt>
                <c:pt idx="3">
                  <c:v>0.09</c:v>
                </c:pt>
                <c:pt idx="4">
                  <c:v>0.56000000000000005</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Meeting or reviews arranged</c:v>
                </c:pt>
                <c:pt idx="3">
                  <c:v>Review/change to consumer care</c:v>
                </c:pt>
                <c:pt idx="4">
                  <c:v>Safety/risk issue addressed</c:v>
                </c:pt>
                <c:pt idx="5">
                  <c:v>Staff involved provided with feedback</c:v>
                </c:pt>
              </c:strCache>
            </c:strRef>
          </c:cat>
          <c:val>
            <c:numRef>
              <c:f>Actions!$B$1:$B$6</c:f>
              <c:numCache>
                <c:formatCode>0%</c:formatCode>
                <c:ptCount val="6"/>
                <c:pt idx="0">
                  <c:v>0.72</c:v>
                </c:pt>
                <c:pt idx="1">
                  <c:v>0.34</c:v>
                </c:pt>
                <c:pt idx="2">
                  <c:v>0.28000000000000003</c:v>
                </c:pt>
                <c:pt idx="3">
                  <c:v>0.14000000000000001</c:v>
                </c:pt>
                <c:pt idx="4">
                  <c:v>7.0000000000000007E-2</c:v>
                </c:pt>
                <c:pt idx="5">
                  <c:v>7.0000000000000007E-2</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Monash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Health</c:v>
                </c:pt>
              </c:strCache>
            </c:strRef>
          </c:cat>
          <c:val>
            <c:numRef>
              <c:f>ComplaintMedians!$D$2:$D$4</c:f>
              <c:numCache>
                <c:formatCode>General</c:formatCode>
                <c:ptCount val="3"/>
                <c:pt idx="0">
                  <c:v>15</c:v>
                </c:pt>
                <c:pt idx="1">
                  <c:v>20</c:v>
                </c:pt>
                <c:pt idx="2">
                  <c:v>10</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33</c:v>
                </c:pt>
                <c:pt idx="1">
                  <c:v>22</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42</c:v>
                </c:pt>
                <c:pt idx="1">
                  <c:v>27</c:v>
                </c:pt>
                <c:pt idx="2">
                  <c:v>4</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0.86</c:v>
                </c:pt>
                <c:pt idx="1">
                  <c:v>0.45</c:v>
                </c:pt>
                <c:pt idx="2">
                  <c:v>0.21</c:v>
                </c:pt>
                <c:pt idx="3">
                  <c:v>0.25</c:v>
                </c:pt>
                <c:pt idx="4">
                  <c:v>0.25</c:v>
                </c:pt>
                <c:pt idx="5">
                  <c:v>0.16</c:v>
                </c:pt>
                <c:pt idx="6">
                  <c:v>0.18</c:v>
                </c:pt>
                <c:pt idx="7">
                  <c:v>0.05</c:v>
                </c:pt>
                <c:pt idx="8">
                  <c:v>0.09</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0.49</c:v>
                </c:pt>
                <c:pt idx="1">
                  <c:v>0.21</c:v>
                </c:pt>
                <c:pt idx="2">
                  <c:v>0.15</c:v>
                </c:pt>
                <c:pt idx="3">
                  <c:v>0.04</c:v>
                </c:pt>
                <c:pt idx="4">
                  <c:v>0.05</c:v>
                </c:pt>
                <c:pt idx="5">
                  <c:v>0.11</c:v>
                </c:pt>
                <c:pt idx="6">
                  <c:v>0.19</c:v>
                </c:pt>
                <c:pt idx="7">
                  <c:v>0.03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0.14000000000000001</c:v>
                </c:pt>
                <c:pt idx="1">
                  <c:v>0.18</c:v>
                </c:pt>
                <c:pt idx="2">
                  <c:v>0.5</c:v>
                </c:pt>
                <c:pt idx="3">
                  <c:v>0.14000000000000001</c:v>
                </c:pt>
                <c:pt idx="4">
                  <c:v>0.82</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0.33</c:v>
                </c:pt>
                <c:pt idx="1">
                  <c:v>0.21</c:v>
                </c:pt>
                <c:pt idx="2">
                  <c:v>0.42</c:v>
                </c:pt>
                <c:pt idx="3">
                  <c:v>0.33</c:v>
                </c:pt>
                <c:pt idx="4">
                  <c:v>0.88</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0.11</c:v>
                </c:pt>
                <c:pt idx="1">
                  <c:v>7.0000000000000007E-2</c:v>
                </c:pt>
                <c:pt idx="2">
                  <c:v>0.41</c:v>
                </c:pt>
                <c:pt idx="3">
                  <c:v>7.0000000000000007E-2</c:v>
                </c:pt>
                <c:pt idx="4">
                  <c:v>0.63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0.19</c:v>
                </c:pt>
                <c:pt idx="2">
                  <c:v>7.0000000000000007E-2</c:v>
                </c:pt>
                <c:pt idx="3">
                  <c:v>0.03</c:v>
                </c:pt>
                <c:pt idx="4">
                  <c:v>0.45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14</a:t>
            </a:fld>
            <a:endParaRPr lang="en-AU"/>
          </a:p>
        </p:txBody>
      </p:sp>
    </p:spTree>
    <p:extLst>
      <p:ext uri="{BB962C8B-B14F-4D97-AF65-F5344CB8AC3E}">
        <p14:creationId xmlns:p14="http://schemas.microsoft.com/office/powerpoint/2010/main" val="1081893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1055D379-87A2-4093-8093-570D543CD543}"/>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Austin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Austin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Austin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4068866531"/>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724992210"/>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166997800"/>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912470497"/>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32451"/>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Treatment, communication, conduct and behaviour, medication and diagnosis were the most frequently raised in complaints to the MHCC about Austin Health.</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these complaints, concerns about diagnosis were at higher proportions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Austin Health were broadly consistent with the sector, with complaints most often about treatment, conduct and behaviour, communication, and facilities in 2019-20.</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78416" cy="418326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 while family members/carers were more likely to raise concerns about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were more likely raise concerns to the MHCC about treatment, while family members were more likely to raise these concerns directly with the service.</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Austin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451650687"/>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276425678"/>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(n=33)</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(n=22)</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(n=42)</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(n=27)</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004747184"/>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066518496"/>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consideration of views or preferences of family/carer of voluntary consumers</a:t>
            </a:r>
            <a:endParaRPr lang="en-AU" sz="1100" dirty="0">
              <a:effectLst/>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consideration of views or preferences of compulsory patients</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Diagnosis</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Incorrect or disputed diagnosis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Conduct &amp; behaviour</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Rudeness, lack of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respect or discourtesy</a:t>
            </a:r>
            <a:endParaRPr lang="en-AU" sz="1100" dirty="0">
              <a:effectLst/>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Alleged privacy breach, or information released or disclosed without consent</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treatment (other)</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3724674"/>
          </a:xfrm>
          <a:prstGeom prst="rect">
            <a:avLst/>
          </a:prstGeom>
          <a:noFill/>
        </p:spPr>
        <p:txBody>
          <a:bodyPr wrap="square">
            <a:spAutoFit/>
          </a:bodyPr>
          <a:lstStyle/>
          <a:p>
            <a:pPr marL="285750" indent="-28575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the MHCC about Austin Health, issues raised about inadequate consideration of views/preferences of family/carers of voluntary consumers was higher than the sector.</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865758029"/>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988044545"/>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Austin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Austin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Austin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533748488"/>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US" sz="1800">
                <a:solidFill>
                  <a:schemeClr val="accent3"/>
                </a:solidFill>
                <a:latin typeface="Arial Nova Light" panose="020B0304020202020204" pitchFamily="34" charset="0"/>
                <a:cs typeface="Arial" panose="020B0604020202020204" pitchFamily="34" charset="0"/>
              </a:rPr>
              <a:t>Closed complaints </a:t>
            </a:r>
            <a:r>
              <a:rPr lang="en-AU" sz="1800">
                <a:solidFill>
                  <a:schemeClr val="accent3"/>
                </a:solidFill>
                <a:latin typeface="Arial Nova Light" panose="020B0304020202020204" pitchFamily="34" charset="0"/>
                <a:cs typeface="Arial" panose="020B0604020202020204" pitchFamily="34" charset="0"/>
              </a:rPr>
              <a:t>about </a:t>
            </a:r>
            <a:r>
              <a:rPr lang="en-AU" sz="1800" dirty="0">
                <a:solidFill>
                  <a:schemeClr val="accent3"/>
                </a:solidFill>
                <a:latin typeface="Arial Nova Light" panose="020B0304020202020204" pitchFamily="34" charset="0"/>
                <a:cs typeface="Arial" panose="020B0604020202020204" pitchFamily="34" charset="0"/>
              </a:rPr>
              <a:t>Austin Health</a:t>
            </a: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185633"/>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Austin Health in response to complaints made to the MHCC about Austin Health mirrored statewide trends, with the most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Austin Health improved its outcome data reporting in 2019-20, reducing unknown outcome data to 56% (from 100% unknown in 2018-19).</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Austin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964542162"/>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actions were taken by the service?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4170501"/>
          </a:xfrm>
          <a:prstGeom prst="rect">
            <a:avLst/>
          </a:prstGeom>
          <a:noFill/>
        </p:spPr>
        <p:txBody>
          <a:bodyPr wrap="square">
            <a:spAutoFit/>
          </a:bodyPr>
          <a:lstStyle/>
          <a:p>
            <a:pPr marL="285750" indent="-285750">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Complaints to the MHCC about Austin Health were consistent with the sector median, while complaints directly to Austin Health were higher than the sector median.</a:t>
            </a:r>
          </a:p>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is a trend of greater numbers of complaints being made directly to services than to the MHCC, indicating that complainants feel supported to raise their concerns directly with the treating team.</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complaints to the MHCC about Austin Health were most likely to be about treatment and communication.</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about Austin Health, issues raised about inadequate consideration of views/preferences of family/carers of voluntary consumers was higher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Austin Health improved its outcome data reporting in 2019-20, reducing unknown outcome data to 56% (from 100% unknown in 2018-19), however work still needs to be done to reduce unknown data further.</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to MHCC about Austin Health decreased in 2018-19, before increasing again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directly to Austin Health remained stable in 2018-19, before sharply increasing in 2019-20 to be greater than the number of complaints made to the MHCC.</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This increase in complaints directly to Austin Health suggests that consumers and family members/carers feel empowered to raise their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56</a:t>
            </a:r>
          </a:p>
          <a:p>
            <a:pPr>
              <a:lnSpc>
                <a:spcPct val="80000"/>
              </a:lnSpc>
            </a:pPr>
            <a:r>
              <a:rPr lang="en-AU" sz="1600" dirty="0">
                <a:solidFill>
                  <a:srgbClr val="052A39"/>
                </a:solidFill>
                <a:latin typeface="Arial Nova Light" panose="020B0304020202020204" pitchFamily="34" charset="0"/>
              </a:rPr>
              <a:t>Complaints to MHCC about Austin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73</a:t>
            </a:r>
          </a:p>
          <a:p>
            <a:pPr>
              <a:lnSpc>
                <a:spcPct val="80000"/>
              </a:lnSpc>
            </a:pPr>
            <a:r>
              <a:rPr lang="en-AU" sz="1600" dirty="0">
                <a:solidFill>
                  <a:srgbClr val="052A39"/>
                </a:solidFill>
                <a:latin typeface="Arial Nova Light" panose="020B0304020202020204" pitchFamily="34" charset="0"/>
              </a:rPr>
              <a:t>Complaints to Austin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18764604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Complaints to the MHCC about Austin Health were consistent with the sector median, while complaints directly to Austin Health were higher than the sector median.</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Austin Health also received similar rates of compliments to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(n=56)</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Austin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779412291"/>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Austin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Austin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Austin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Austin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Austin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Austin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the proportion of different groups making direct complaints to Austin Health was consistent with the sector, with consumers making more complaints than family members/carers.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832750837"/>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purl.org/dc/terms/"/>
    <ds:schemaRef ds:uri="1003d65e-de0c-4738-9985-419c46fd36e2"/>
    <ds:schemaRef ds:uri="http://schemas.microsoft.com/office/2006/documentManagement/types"/>
    <ds:schemaRef ds:uri="http://schemas.microsoft.com/office/infopath/2007/PartnerControls"/>
    <ds:schemaRef ds:uri="346a98b2-8cb5-4b00-9f7c-6f20646cf270"/>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17444</TotalTime>
  <Words>1505</Words>
  <Application>Microsoft Office PowerPoint</Application>
  <PresentationFormat>Widescreen</PresentationFormat>
  <Paragraphs>194</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Austin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23</cp:revision>
  <dcterms:created xsi:type="dcterms:W3CDTF">2021-01-20T23:56:26Z</dcterms:created>
  <dcterms:modified xsi:type="dcterms:W3CDTF">2022-04-11T03:10:20Z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2022-04-11T03:10:20Z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327ddde9-aeee-4853-bff8-ba8f239a6d20</vt:lpwstr>
  </property>
  <property fmtid="{D5CDD505-2E9C-101B-9397-08002B2CF9AE}" pid="9" name="MSIP_Label_43e64453-338c-4f93-8a4d-0039a0a41f2a_ContentBits">
    <vt:lpwstr>2</vt:lpwstr>
  </property>
</Properties>
</file>