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3700BBE4-BEBD-43D9-843A-6EC32B8B50A8}"/>
    <pc:docChg chg="undo redo custSel modSld">
      <pc:chgData name="Mizaan Ahmad" userId="1c5dd9f373d485ac" providerId="LiveId" clId="{3700BBE4-BEBD-43D9-843A-6EC32B8B50A8}" dt="2021-05-27T03:28:55.180" v="1238" actId="20577"/>
      <pc:docMkLst>
        <pc:docMk/>
      </pc:docMkLst>
      <pc:sldChg chg="modSp">
        <pc:chgData name="Mizaan Ahmad" userId="1c5dd9f373d485ac" providerId="LiveId" clId="{3700BBE4-BEBD-43D9-843A-6EC32B8B50A8}" dt="2021-05-27T02:50:06.352" v="15"/>
        <pc:sldMkLst>
          <pc:docMk/>
          <pc:sldMk cId="728255935" sldId="256"/>
        </pc:sldMkLst>
        <pc:spChg chg="mod">
          <ac:chgData name="Mizaan Ahmad" userId="1c5dd9f373d485ac" providerId="LiveId" clId="{3700BBE4-BEBD-43D9-843A-6EC32B8B50A8}" dt="2021-05-27T02:50:06.352" v="15"/>
          <ac:spMkLst>
            <pc:docMk/>
            <pc:sldMk cId="728255935" sldId="256"/>
            <ac:spMk id="2" creationId="{9397E537-13FD-4378-9583-8D5B5C02A877}"/>
          </ac:spMkLst>
        </pc:spChg>
      </pc:sldChg>
      <pc:sldChg chg="modSp mod">
        <pc:chgData name="Mizaan Ahmad" userId="1c5dd9f373d485ac" providerId="LiveId" clId="{3700BBE4-BEBD-43D9-843A-6EC32B8B50A8}" dt="2021-05-27T03:10:50.183" v="213" actId="1076"/>
        <pc:sldMkLst>
          <pc:docMk/>
          <pc:sldMk cId="2468528989" sldId="261"/>
        </pc:sldMkLst>
        <pc:spChg chg="mod">
          <ac:chgData name="Mizaan Ahmad" userId="1c5dd9f373d485ac" providerId="LiveId" clId="{3700BBE4-BEBD-43D9-843A-6EC32B8B50A8}" dt="2021-05-27T02:50:06.352" v="15"/>
          <ac:spMkLst>
            <pc:docMk/>
            <pc:sldMk cId="2468528989" sldId="261"/>
            <ac:spMk id="60" creationId="{AB061075-8A5B-40FF-8648-8D92BC4CCE3C}"/>
          </ac:spMkLst>
        </pc:spChg>
        <pc:spChg chg="mod">
          <ac:chgData name="Mizaan Ahmad" userId="1c5dd9f373d485ac" providerId="LiveId" clId="{3700BBE4-BEBD-43D9-843A-6EC32B8B50A8}" dt="2021-05-27T03:09:12.309" v="194" actId="20577"/>
          <ac:spMkLst>
            <pc:docMk/>
            <pc:sldMk cId="2468528989" sldId="261"/>
            <ac:spMk id="62" creationId="{CB5D0E10-8852-4137-8C7E-F4E521A448D5}"/>
          </ac:spMkLst>
        </pc:spChg>
        <pc:spChg chg="mod">
          <ac:chgData name="Mizaan Ahmad" userId="1c5dd9f373d485ac" providerId="LiveId" clId="{3700BBE4-BEBD-43D9-843A-6EC32B8B50A8}" dt="2021-05-27T03:09:10.037" v="193" actId="20577"/>
          <ac:spMkLst>
            <pc:docMk/>
            <pc:sldMk cId="2468528989" sldId="261"/>
            <ac:spMk id="64" creationId="{D6DB30DD-57AC-415F-B7DB-D50768B1C381}"/>
          </ac:spMkLst>
        </pc:spChg>
        <pc:spChg chg="mod">
          <ac:chgData name="Mizaan Ahmad" userId="1c5dd9f373d485ac" providerId="LiveId" clId="{3700BBE4-BEBD-43D9-843A-6EC32B8B50A8}" dt="2021-05-27T03:09:21.079" v="198" actId="20577"/>
          <ac:spMkLst>
            <pc:docMk/>
            <pc:sldMk cId="2468528989" sldId="261"/>
            <ac:spMk id="69" creationId="{0892C425-D844-4FC1-B442-52B4A2286E5A}"/>
          </ac:spMkLst>
        </pc:spChg>
        <pc:spChg chg="mod">
          <ac:chgData name="Mizaan Ahmad" userId="1c5dd9f373d485ac" providerId="LiveId" clId="{3700BBE4-BEBD-43D9-843A-6EC32B8B50A8}" dt="2021-05-27T03:09:17.418" v="196" actId="20577"/>
          <ac:spMkLst>
            <pc:docMk/>
            <pc:sldMk cId="2468528989" sldId="261"/>
            <ac:spMk id="71" creationId="{B073341D-203C-476E-B503-B355E196931A}"/>
          </ac:spMkLst>
        </pc:spChg>
        <pc:spChg chg="mod">
          <ac:chgData name="Mizaan Ahmad" userId="1c5dd9f373d485ac" providerId="LiveId" clId="{3700BBE4-BEBD-43D9-843A-6EC32B8B50A8}" dt="2021-05-27T03:10:50.183" v="213" actId="1076"/>
          <ac:spMkLst>
            <pc:docMk/>
            <pc:sldMk cId="2468528989" sldId="261"/>
            <ac:spMk id="98" creationId="{5A1D96C0-F43A-4ADF-9134-72B1D1BA0AC5}"/>
          </ac:spMkLst>
        </pc:spChg>
      </pc:sldChg>
      <pc:sldChg chg="modSp mod">
        <pc:chgData name="Mizaan Ahmad" userId="1c5dd9f373d485ac" providerId="LiveId" clId="{3700BBE4-BEBD-43D9-843A-6EC32B8B50A8}" dt="2021-05-27T03:00:08.135" v="33" actId="20577"/>
        <pc:sldMkLst>
          <pc:docMk/>
          <pc:sldMk cId="1080916225" sldId="262"/>
        </pc:sldMkLst>
        <pc:spChg chg="mod">
          <ac:chgData name="Mizaan Ahmad" userId="1c5dd9f373d485ac" providerId="LiveId" clId="{3700BBE4-BEBD-43D9-843A-6EC32B8B50A8}" dt="2021-05-27T02:50:26.691" v="16"/>
          <ac:spMkLst>
            <pc:docMk/>
            <pc:sldMk cId="1080916225" sldId="262"/>
            <ac:spMk id="7" creationId="{B8C74E88-7F6D-4041-91CB-DE55566F01D8}"/>
          </ac:spMkLst>
        </pc:spChg>
        <pc:spChg chg="mod">
          <ac:chgData name="Mizaan Ahmad" userId="1c5dd9f373d485ac" providerId="LiveId" clId="{3700BBE4-BEBD-43D9-843A-6EC32B8B50A8}" dt="2021-05-27T02:50:34.577" v="17"/>
          <ac:spMkLst>
            <pc:docMk/>
            <pc:sldMk cId="1080916225" sldId="262"/>
            <ac:spMk id="95" creationId="{0BE1A289-64D1-483F-B840-A7B7912C2D13}"/>
          </ac:spMkLst>
        </pc:spChg>
        <pc:spChg chg="mod">
          <ac:chgData name="Mizaan Ahmad" userId="1c5dd9f373d485ac" providerId="LiveId" clId="{3700BBE4-BEBD-43D9-843A-6EC32B8B50A8}" dt="2021-05-27T03:00:08.135" v="33" actId="20577"/>
          <ac:spMkLst>
            <pc:docMk/>
            <pc:sldMk cId="1080916225" sldId="262"/>
            <ac:spMk id="162" creationId="{BE44FBF2-A33C-4A25-A70A-F999F9D86D64}"/>
          </ac:spMkLst>
        </pc:spChg>
      </pc:sldChg>
      <pc:sldChg chg="modSp mod">
        <pc:chgData name="Mizaan Ahmad" userId="1c5dd9f373d485ac" providerId="LiveId" clId="{3700BBE4-BEBD-43D9-843A-6EC32B8B50A8}" dt="2021-05-27T03:02:27.066" v="69" actId="1036"/>
        <pc:sldMkLst>
          <pc:docMk/>
          <pc:sldMk cId="1708563974" sldId="263"/>
        </pc:sldMkLst>
        <pc:spChg chg="mod">
          <ac:chgData name="Mizaan Ahmad" userId="1c5dd9f373d485ac" providerId="LiveId" clId="{3700BBE4-BEBD-43D9-843A-6EC32B8B50A8}" dt="2021-05-27T02:50:06.352" v="15"/>
          <ac:spMkLst>
            <pc:docMk/>
            <pc:sldMk cId="1708563974" sldId="263"/>
            <ac:spMk id="10" creationId="{78AF2B26-50A2-4EF4-81EE-D6952DF82E99}"/>
          </ac:spMkLst>
        </pc:spChg>
        <pc:spChg chg="mod">
          <ac:chgData name="Mizaan Ahmad" userId="1c5dd9f373d485ac" providerId="LiveId" clId="{3700BBE4-BEBD-43D9-843A-6EC32B8B50A8}" dt="2021-05-27T02:50:06.352" v="15"/>
          <ac:spMkLst>
            <pc:docMk/>
            <pc:sldMk cId="1708563974" sldId="263"/>
            <ac:spMk id="24" creationId="{895944F8-F855-4A71-A879-C62188B3C168}"/>
          </ac:spMkLst>
        </pc:spChg>
        <pc:spChg chg="mod">
          <ac:chgData name="Mizaan Ahmad" userId="1c5dd9f373d485ac" providerId="LiveId" clId="{3700BBE4-BEBD-43D9-843A-6EC32B8B50A8}" dt="2021-05-27T03:02:27.066" v="69" actId="1036"/>
          <ac:spMkLst>
            <pc:docMk/>
            <pc:sldMk cId="1708563974" sldId="263"/>
            <ac:spMk id="25" creationId="{369D8D33-5DA1-4E73-B26D-22F885E2BBA3}"/>
          </ac:spMkLst>
        </pc:spChg>
        <pc:spChg chg="mod">
          <ac:chgData name="Mizaan Ahmad" userId="1c5dd9f373d485ac" providerId="LiveId" clId="{3700BBE4-BEBD-43D9-843A-6EC32B8B50A8}" dt="2021-05-27T03:02:10.295" v="57" actId="20577"/>
          <ac:spMkLst>
            <pc:docMk/>
            <pc:sldMk cId="1708563974" sldId="263"/>
            <ac:spMk id="42" creationId="{12FCE8F7-4DC7-417F-A76F-D25E22BC09AC}"/>
          </ac:spMkLst>
        </pc:spChg>
      </pc:sldChg>
      <pc:sldChg chg="modSp mod">
        <pc:chgData name="Mizaan Ahmad" userId="1c5dd9f373d485ac" providerId="LiveId" clId="{3700BBE4-BEBD-43D9-843A-6EC32B8B50A8}" dt="2021-05-27T03:27:11.390" v="1222" actId="20577"/>
        <pc:sldMkLst>
          <pc:docMk/>
          <pc:sldMk cId="4188436993" sldId="279"/>
        </pc:sldMkLst>
        <pc:spChg chg="mod">
          <ac:chgData name="Mizaan Ahmad" userId="1c5dd9f373d485ac" providerId="LiveId" clId="{3700BBE4-BEBD-43D9-843A-6EC32B8B50A8}" dt="2021-05-27T03:27:11.390" v="1222" actId="20577"/>
          <ac:spMkLst>
            <pc:docMk/>
            <pc:sldMk cId="4188436993" sldId="279"/>
            <ac:spMk id="7" creationId="{AB66B096-DF16-4ADA-A580-72E352B892CB}"/>
          </ac:spMkLst>
        </pc:spChg>
      </pc:sldChg>
      <pc:sldChg chg="modSp mod">
        <pc:chgData name="Mizaan Ahmad" userId="1c5dd9f373d485ac" providerId="LiveId" clId="{3700BBE4-BEBD-43D9-843A-6EC32B8B50A8}" dt="2021-05-27T03:27:48.343" v="1226" actId="2711"/>
        <pc:sldMkLst>
          <pc:docMk/>
          <pc:sldMk cId="2491112856" sldId="280"/>
        </pc:sldMkLst>
        <pc:spChg chg="mod">
          <ac:chgData name="Mizaan Ahmad" userId="1c5dd9f373d485ac" providerId="LiveId" clId="{3700BBE4-BEBD-43D9-843A-6EC32B8B50A8}" dt="2021-05-27T03:22:44.333" v="1111" actId="403"/>
          <ac:spMkLst>
            <pc:docMk/>
            <pc:sldMk cId="2491112856" sldId="280"/>
            <ac:spMk id="6" creationId="{4ADAE8C7-EE46-4C64-90DC-523225301A72}"/>
          </ac:spMkLst>
        </pc:spChg>
        <pc:spChg chg="mod">
          <ac:chgData name="Mizaan Ahmad" userId="1c5dd9f373d485ac" providerId="LiveId" clId="{3700BBE4-BEBD-43D9-843A-6EC32B8B50A8}" dt="2021-05-27T03:27:48.343" v="1226" actId="2711"/>
          <ac:spMkLst>
            <pc:docMk/>
            <pc:sldMk cId="2491112856" sldId="280"/>
            <ac:spMk id="8" creationId="{37275FC9-DCC8-4EE7-9F89-C054BC939FBA}"/>
          </ac:spMkLst>
        </pc:spChg>
        <pc:graphicFrameChg chg="mod">
          <ac:chgData name="Mizaan Ahmad" userId="1c5dd9f373d485ac" providerId="LiveId" clId="{3700BBE4-BEBD-43D9-843A-6EC32B8B50A8}" dt="2021-05-27T03:23:18.538" v="1113" actId="108"/>
          <ac:graphicFrameMkLst>
            <pc:docMk/>
            <pc:sldMk cId="2491112856" sldId="280"/>
            <ac:graphicFrameMk id="5" creationId="{0EB672B1-5887-4511-8FFC-B1514DBA91BA}"/>
          </ac:graphicFrameMkLst>
        </pc:graphicFrameChg>
      </pc:sldChg>
      <pc:sldChg chg="modSp mod">
        <pc:chgData name="Mizaan Ahmad" userId="1c5dd9f373d485ac" providerId="LiveId" clId="{3700BBE4-BEBD-43D9-843A-6EC32B8B50A8}" dt="2021-05-27T03:01:03.702" v="45" actId="20578"/>
        <pc:sldMkLst>
          <pc:docMk/>
          <pc:sldMk cId="1026700057" sldId="281"/>
        </pc:sldMkLst>
        <pc:spChg chg="mod">
          <ac:chgData name="Mizaan Ahmad" userId="1c5dd9f373d485ac" providerId="LiveId" clId="{3700BBE4-BEBD-43D9-843A-6EC32B8B50A8}" dt="2021-05-27T02:50:06.352" v="15"/>
          <ac:spMkLst>
            <pc:docMk/>
            <pc:sldMk cId="1026700057" sldId="281"/>
            <ac:spMk id="31" creationId="{83DAB2CF-300D-4DB5-B45B-DBB909FC4896}"/>
          </ac:spMkLst>
        </pc:spChg>
        <pc:spChg chg="mod">
          <ac:chgData name="Mizaan Ahmad" userId="1c5dd9f373d485ac" providerId="LiveId" clId="{3700BBE4-BEBD-43D9-843A-6EC32B8B50A8}" dt="2021-05-27T02:50:06.352" v="15"/>
          <ac:spMkLst>
            <pc:docMk/>
            <pc:sldMk cId="1026700057" sldId="281"/>
            <ac:spMk id="33" creationId="{C9EDA928-934D-4253-B3F7-D2C5A0EA2328}"/>
          </ac:spMkLst>
        </pc:spChg>
        <pc:spChg chg="mod">
          <ac:chgData name="Mizaan Ahmad" userId="1c5dd9f373d485ac" providerId="LiveId" clId="{3700BBE4-BEBD-43D9-843A-6EC32B8B50A8}" dt="2021-05-27T02:50:06.352" v="15"/>
          <ac:spMkLst>
            <pc:docMk/>
            <pc:sldMk cId="1026700057" sldId="281"/>
            <ac:spMk id="35" creationId="{CD52D763-E022-438E-BCA7-DADA4CE04A21}"/>
          </ac:spMkLst>
        </pc:spChg>
        <pc:spChg chg="mod">
          <ac:chgData name="Mizaan Ahmad" userId="1c5dd9f373d485ac" providerId="LiveId" clId="{3700BBE4-BEBD-43D9-843A-6EC32B8B50A8}" dt="2021-05-27T02:50:34.577" v="17"/>
          <ac:spMkLst>
            <pc:docMk/>
            <pc:sldMk cId="1026700057" sldId="281"/>
            <ac:spMk id="153" creationId="{A2AB544E-4468-4A75-974D-5F6A3F1DB67A}"/>
          </ac:spMkLst>
        </pc:spChg>
        <pc:spChg chg="mod">
          <ac:chgData name="Mizaan Ahmad" userId="1c5dd9f373d485ac" providerId="LiveId" clId="{3700BBE4-BEBD-43D9-843A-6EC32B8B50A8}" dt="2021-05-27T02:50:26.691" v="16"/>
          <ac:spMkLst>
            <pc:docMk/>
            <pc:sldMk cId="1026700057" sldId="281"/>
            <ac:spMk id="156" creationId="{FE11D61C-FF8A-4EE8-B50B-130B038F0E97}"/>
          </ac:spMkLst>
        </pc:spChg>
        <pc:spChg chg="mod">
          <ac:chgData name="Mizaan Ahmad" userId="1c5dd9f373d485ac" providerId="LiveId" clId="{3700BBE4-BEBD-43D9-843A-6EC32B8B50A8}" dt="2021-05-27T02:50:06.352" v="15"/>
          <ac:spMkLst>
            <pc:docMk/>
            <pc:sldMk cId="1026700057" sldId="281"/>
            <ac:spMk id="158" creationId="{46458C66-1FBA-4251-B989-C846FD6B7E45}"/>
          </ac:spMkLst>
        </pc:spChg>
        <pc:spChg chg="mod">
          <ac:chgData name="Mizaan Ahmad" userId="1c5dd9f373d485ac" providerId="LiveId" clId="{3700BBE4-BEBD-43D9-843A-6EC32B8B50A8}" dt="2021-05-27T03:01:03.702" v="45" actId="20578"/>
          <ac:spMkLst>
            <pc:docMk/>
            <pc:sldMk cId="1026700057" sldId="281"/>
            <ac:spMk id="162" creationId="{BE44FBF2-A33C-4A25-A70A-F999F9D86D64}"/>
          </ac:spMkLst>
        </pc:spChg>
      </pc:sldChg>
      <pc:sldChg chg="modSp mod">
        <pc:chgData name="Mizaan Ahmad" userId="1c5dd9f373d485ac" providerId="LiveId" clId="{3700BBE4-BEBD-43D9-843A-6EC32B8B50A8}" dt="2021-05-27T03:20:51.186" v="1052" actId="14100"/>
        <pc:sldMkLst>
          <pc:docMk/>
          <pc:sldMk cId="908867797" sldId="283"/>
        </pc:sldMkLst>
        <pc:spChg chg="mod">
          <ac:chgData name="Mizaan Ahmad" userId="1c5dd9f373d485ac" providerId="LiveId" clId="{3700BBE4-BEBD-43D9-843A-6EC32B8B50A8}" dt="2021-05-27T03:11:22.638" v="216"/>
          <ac:spMkLst>
            <pc:docMk/>
            <pc:sldMk cId="908867797" sldId="283"/>
            <ac:spMk id="60" creationId="{DE5ECE95-8FC4-4D84-B531-2A4DA54A0CA3}"/>
          </ac:spMkLst>
        </pc:spChg>
        <pc:spChg chg="mod">
          <ac:chgData name="Mizaan Ahmad" userId="1c5dd9f373d485ac" providerId="LiveId" clId="{3700BBE4-BEBD-43D9-843A-6EC32B8B50A8}" dt="2021-05-27T02:50:34.577" v="17"/>
          <ac:spMkLst>
            <pc:docMk/>
            <pc:sldMk cId="908867797" sldId="283"/>
            <ac:spMk id="88" creationId="{AE6A1803-CF0D-41E1-BCA4-BCD1F3986BB4}"/>
          </ac:spMkLst>
        </pc:spChg>
        <pc:spChg chg="mod">
          <ac:chgData name="Mizaan Ahmad" userId="1c5dd9f373d485ac" providerId="LiveId" clId="{3700BBE4-BEBD-43D9-843A-6EC32B8B50A8}" dt="2021-05-27T02:50:26.691" v="16"/>
          <ac:spMkLst>
            <pc:docMk/>
            <pc:sldMk cId="908867797" sldId="283"/>
            <ac:spMk id="90" creationId="{224D0F31-B4E7-45A3-8ACE-E9CE9C031EA7}"/>
          </ac:spMkLst>
        </pc:spChg>
        <pc:spChg chg="mod">
          <ac:chgData name="Mizaan Ahmad" userId="1c5dd9f373d485ac" providerId="LiveId" clId="{3700BBE4-BEBD-43D9-843A-6EC32B8B50A8}" dt="2021-05-27T02:50:06.352" v="15"/>
          <ac:spMkLst>
            <pc:docMk/>
            <pc:sldMk cId="908867797" sldId="283"/>
            <ac:spMk id="91" creationId="{B0EF89E5-37B0-4ECB-AD05-33E40C5AAE16}"/>
          </ac:spMkLst>
        </pc:spChg>
        <pc:spChg chg="mod">
          <ac:chgData name="Mizaan Ahmad" userId="1c5dd9f373d485ac" providerId="LiveId" clId="{3700BBE4-BEBD-43D9-843A-6EC32B8B50A8}" dt="2021-05-27T02:50:06.352" v="15"/>
          <ac:spMkLst>
            <pc:docMk/>
            <pc:sldMk cId="908867797" sldId="283"/>
            <ac:spMk id="124" creationId="{1DDEC7CB-1B7D-457D-AB8B-A9008867F2BA}"/>
          </ac:spMkLst>
        </pc:spChg>
        <pc:spChg chg="mod">
          <ac:chgData name="Mizaan Ahmad" userId="1c5dd9f373d485ac" providerId="LiveId" clId="{3700BBE4-BEBD-43D9-843A-6EC32B8B50A8}" dt="2021-05-27T03:20:51.186" v="1052" actId="14100"/>
          <ac:spMkLst>
            <pc:docMk/>
            <pc:sldMk cId="908867797" sldId="283"/>
            <ac:spMk id="156" creationId="{DD2CACB0-98A4-471A-9DEE-A4A2CC4EFE99}"/>
          </ac:spMkLst>
        </pc:spChg>
        <pc:spChg chg="mod">
          <ac:chgData name="Mizaan Ahmad" userId="1c5dd9f373d485ac" providerId="LiveId" clId="{3700BBE4-BEBD-43D9-843A-6EC32B8B50A8}" dt="2021-05-27T02:50:06.352" v="15"/>
          <ac:spMkLst>
            <pc:docMk/>
            <pc:sldMk cId="908867797" sldId="283"/>
            <ac:spMk id="186" creationId="{B61E75F1-03B2-403F-B23A-68A5F04BD03D}"/>
          </ac:spMkLst>
        </pc:spChg>
        <pc:spChg chg="mod">
          <ac:chgData name="Mizaan Ahmad" userId="1c5dd9f373d485ac" providerId="LiveId" clId="{3700BBE4-BEBD-43D9-843A-6EC32B8B50A8}" dt="2021-05-27T03:11:53.115" v="268" actId="20577"/>
          <ac:spMkLst>
            <pc:docMk/>
            <pc:sldMk cId="908867797" sldId="283"/>
            <ac:spMk id="215" creationId="{747B5C4E-BFB7-4CD3-8BB4-CE0B73C31E26}"/>
          </ac:spMkLst>
        </pc:spChg>
        <pc:spChg chg="mod">
          <ac:chgData name="Mizaan Ahmad" userId="1c5dd9f373d485ac" providerId="LiveId" clId="{3700BBE4-BEBD-43D9-843A-6EC32B8B50A8}" dt="2021-05-27T03:12:44.831" v="370" actId="20577"/>
          <ac:spMkLst>
            <pc:docMk/>
            <pc:sldMk cId="908867797" sldId="283"/>
            <ac:spMk id="220" creationId="{9E6176AF-CD31-4699-9854-08B85C105DB8}"/>
          </ac:spMkLst>
        </pc:spChg>
        <pc:spChg chg="mod">
          <ac:chgData name="Mizaan Ahmad" userId="1c5dd9f373d485ac" providerId="LiveId" clId="{3700BBE4-BEBD-43D9-843A-6EC32B8B50A8}" dt="2021-05-27T03:12:56.832" v="371"/>
          <ac:spMkLst>
            <pc:docMk/>
            <pc:sldMk cId="908867797" sldId="283"/>
            <ac:spMk id="231" creationId="{F98914ED-6BB0-4C91-8310-A652F7EE63C8}"/>
          </ac:spMkLst>
        </pc:spChg>
        <pc:spChg chg="mod">
          <ac:chgData name="Mizaan Ahmad" userId="1c5dd9f373d485ac" providerId="LiveId" clId="{3700BBE4-BEBD-43D9-843A-6EC32B8B50A8}" dt="2021-05-27T03:13:25.418" v="434" actId="20577"/>
          <ac:spMkLst>
            <pc:docMk/>
            <pc:sldMk cId="908867797" sldId="283"/>
            <ac:spMk id="242" creationId="{1CBD92E4-537C-4C49-ACEB-40A0C7D5FE1D}"/>
          </ac:spMkLst>
        </pc:spChg>
        <pc:spChg chg="mod">
          <ac:chgData name="Mizaan Ahmad" userId="1c5dd9f373d485ac" providerId="LiveId" clId="{3700BBE4-BEBD-43D9-843A-6EC32B8B50A8}" dt="2021-05-27T03:16:26.695" v="609"/>
          <ac:spMkLst>
            <pc:docMk/>
            <pc:sldMk cId="908867797" sldId="283"/>
            <ac:spMk id="269" creationId="{6F9C93EA-50B3-4707-BAD8-76B898AD0A7D}"/>
          </ac:spMkLst>
        </pc:spChg>
        <pc:spChg chg="mod">
          <ac:chgData name="Mizaan Ahmad" userId="1c5dd9f373d485ac" providerId="LiveId" clId="{3700BBE4-BEBD-43D9-843A-6EC32B8B50A8}" dt="2021-05-27T03:17:08.505" v="659" actId="20577"/>
          <ac:spMkLst>
            <pc:docMk/>
            <pc:sldMk cId="908867797" sldId="283"/>
            <ac:spMk id="273" creationId="{3A4D5A25-AB44-43B5-B0DE-CDFC7F4E0272}"/>
          </ac:spMkLst>
        </pc:spChg>
        <pc:spChg chg="mod">
          <ac:chgData name="Mizaan Ahmad" userId="1c5dd9f373d485ac" providerId="LiveId" clId="{3700BBE4-BEBD-43D9-843A-6EC32B8B50A8}" dt="2021-05-27T03:16:15.856" v="608"/>
          <ac:spMkLst>
            <pc:docMk/>
            <pc:sldMk cId="908867797" sldId="283"/>
            <ac:spMk id="291" creationId="{0AD5A55C-8B7B-438E-A04E-45A331762F74}"/>
          </ac:spMkLst>
        </pc:spChg>
        <pc:spChg chg="mod">
          <ac:chgData name="Mizaan Ahmad" userId="1c5dd9f373d485ac" providerId="LiveId" clId="{3700BBE4-BEBD-43D9-843A-6EC32B8B50A8}" dt="2021-05-27T03:16:07.994" v="605"/>
          <ac:spMkLst>
            <pc:docMk/>
            <pc:sldMk cId="908867797" sldId="283"/>
            <ac:spMk id="295" creationId="{CD961B2F-10B2-4BA2-88B5-724F72E2969F}"/>
          </ac:spMkLst>
        </pc:spChg>
        <pc:spChg chg="mod">
          <ac:chgData name="Mizaan Ahmad" userId="1c5dd9f373d485ac" providerId="LiveId" clId="{3700BBE4-BEBD-43D9-843A-6EC32B8B50A8}" dt="2021-05-27T03:15:56.838" v="602"/>
          <ac:spMkLst>
            <pc:docMk/>
            <pc:sldMk cId="908867797" sldId="283"/>
            <ac:spMk id="299" creationId="{962F27F7-9DE4-42AC-B46E-FF6E4F09DBEC}"/>
          </ac:spMkLst>
        </pc:spChg>
      </pc:sldChg>
      <pc:sldChg chg="modSp mod">
        <pc:chgData name="Mizaan Ahmad" userId="1c5dd9f373d485ac" providerId="LiveId" clId="{3700BBE4-BEBD-43D9-843A-6EC32B8B50A8}" dt="2021-05-27T03:04:26.001" v="110" actId="6549"/>
        <pc:sldMkLst>
          <pc:docMk/>
          <pc:sldMk cId="1414545796" sldId="284"/>
        </pc:sldMkLst>
        <pc:spChg chg="mod">
          <ac:chgData name="Mizaan Ahmad" userId="1c5dd9f373d485ac" providerId="LiveId" clId="{3700BBE4-BEBD-43D9-843A-6EC32B8B50A8}" dt="2021-05-27T02:50:06.352" v="15"/>
          <ac:spMkLst>
            <pc:docMk/>
            <pc:sldMk cId="1414545796" sldId="284"/>
            <ac:spMk id="161" creationId="{CF4F4415-B4BB-4F27-841A-3CE38B0B8142}"/>
          </ac:spMkLst>
        </pc:spChg>
        <pc:spChg chg="mod">
          <ac:chgData name="Mizaan Ahmad" userId="1c5dd9f373d485ac" providerId="LiveId" clId="{3700BBE4-BEBD-43D9-843A-6EC32B8B50A8}" dt="2021-05-27T02:50:34.577" v="17"/>
          <ac:spMkLst>
            <pc:docMk/>
            <pc:sldMk cId="1414545796" sldId="284"/>
            <ac:spMk id="203" creationId="{78386FDC-54E5-48E1-9F0A-C187BC79D73E}"/>
          </ac:spMkLst>
        </pc:spChg>
        <pc:spChg chg="mod">
          <ac:chgData name="Mizaan Ahmad" userId="1c5dd9f373d485ac" providerId="LiveId" clId="{3700BBE4-BEBD-43D9-843A-6EC32B8B50A8}" dt="2021-05-27T02:50:26.691" v="16"/>
          <ac:spMkLst>
            <pc:docMk/>
            <pc:sldMk cId="1414545796" sldId="284"/>
            <ac:spMk id="205" creationId="{52316AB0-600E-42AD-AEAC-9C65662CD344}"/>
          </ac:spMkLst>
        </pc:spChg>
        <pc:spChg chg="mod">
          <ac:chgData name="Mizaan Ahmad" userId="1c5dd9f373d485ac" providerId="LiveId" clId="{3700BBE4-BEBD-43D9-843A-6EC32B8B50A8}" dt="2021-05-27T02:50:06.352" v="15"/>
          <ac:spMkLst>
            <pc:docMk/>
            <pc:sldMk cId="1414545796" sldId="284"/>
            <ac:spMk id="206" creationId="{0B2695C1-D515-42DC-BCB9-F1DA5ABC57D3}"/>
          </ac:spMkLst>
        </pc:spChg>
        <pc:spChg chg="mod">
          <ac:chgData name="Mizaan Ahmad" userId="1c5dd9f373d485ac" providerId="LiveId" clId="{3700BBE4-BEBD-43D9-843A-6EC32B8B50A8}" dt="2021-05-27T03:04:26.001" v="110" actId="6549"/>
          <ac:spMkLst>
            <pc:docMk/>
            <pc:sldMk cId="1414545796" sldId="284"/>
            <ac:spMk id="388" creationId="{E4D10574-58A5-4FB2-B7A4-09D7B877DA6D}"/>
          </ac:spMkLst>
        </pc:spChg>
      </pc:sldChg>
      <pc:sldChg chg="modSp mod">
        <pc:chgData name="Mizaan Ahmad" userId="1c5dd9f373d485ac" providerId="LiveId" clId="{3700BBE4-BEBD-43D9-843A-6EC32B8B50A8}" dt="2021-05-27T03:28:55.180" v="1238" actId="20577"/>
        <pc:sldMkLst>
          <pc:docMk/>
          <pc:sldMk cId="3783533735" sldId="285"/>
        </pc:sldMkLst>
        <pc:spChg chg="mod">
          <ac:chgData name="Mizaan Ahmad" userId="1c5dd9f373d485ac" providerId="LiveId" clId="{3700BBE4-BEBD-43D9-843A-6EC32B8B50A8}" dt="2021-05-27T03:05:05.189" v="191" actId="20577"/>
          <ac:spMkLst>
            <pc:docMk/>
            <pc:sldMk cId="3783533735" sldId="285"/>
            <ac:spMk id="6" creationId="{AF80A39C-E3D8-480C-B336-1075A5AA03DA}"/>
          </ac:spMkLst>
        </pc:spChg>
        <pc:spChg chg="mod">
          <ac:chgData name="Mizaan Ahmad" userId="1c5dd9f373d485ac" providerId="LiveId" clId="{3700BBE4-BEBD-43D9-843A-6EC32B8B50A8}" dt="2021-05-27T03:28:55.180" v="1238" actId="20577"/>
          <ac:spMkLst>
            <pc:docMk/>
            <pc:sldMk cId="3783533735" sldId="285"/>
            <ac:spMk id="47" creationId="{7FDF7E63-7C77-46DB-AEC3-E85B8E34E603}"/>
          </ac:spMkLst>
        </pc:spChg>
        <pc:spChg chg="mod">
          <ac:chgData name="Mizaan Ahmad" userId="1c5dd9f373d485ac" providerId="LiveId" clId="{3700BBE4-BEBD-43D9-843A-6EC32B8B50A8}" dt="2021-05-27T03:27:31.741" v="1223" actId="2711"/>
          <ac:spMkLst>
            <pc:docMk/>
            <pc:sldMk cId="3783533735" sldId="285"/>
            <ac:spMk id="48" creationId="{41C2AB24-194D-4981-922B-E9B156A98E95}"/>
          </ac:spMkLst>
        </pc:spChg>
      </pc:sldChg>
    </pc:docChg>
  </pc:docChgLst>
  <pc:docChgLst>
    <pc:chgData name="Mizaan Ahmad" userId="1c5dd9f373d485ac" providerId="LiveId" clId="{086D2F27-3DB3-429B-B6B3-40FB527F9FCD}"/>
    <pc:docChg chg="modSld">
      <pc:chgData name="Mizaan Ahmad" userId="1c5dd9f373d485ac" providerId="LiveId" clId="{086D2F27-3DB3-429B-B6B3-40FB527F9FCD}" dt="2021-05-31T02:46:02.288" v="0"/>
      <pc:docMkLst>
        <pc:docMk/>
      </pc:docMkLst>
      <pc:sldChg chg="modSp mod">
        <pc:chgData name="Mizaan Ahmad" userId="1c5dd9f373d485ac" providerId="LiveId" clId="{086D2F27-3DB3-429B-B6B3-40FB527F9FCD}" dt="2021-05-31T02:46:02.288" v="0"/>
        <pc:sldMkLst>
          <pc:docMk/>
          <pc:sldMk cId="2491112856" sldId="280"/>
        </pc:sldMkLst>
        <pc:spChg chg="mod">
          <ac:chgData name="Mizaan Ahmad" userId="1c5dd9f373d485ac" providerId="LiveId" clId="{086D2F27-3DB3-429B-B6B3-40FB527F9FCD}" dt="2021-05-31T02:46:02.288" v="0"/>
          <ac:spMkLst>
            <pc:docMk/>
            <pc:sldMk cId="2491112856" sldId="280"/>
            <ac:spMk id="6" creationId="{4ADAE8C7-EE46-4C64-90DC-523225301A72}"/>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AWH%20%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AWH%20%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AWH%20%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AWH%20%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AWH%20%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WH%20%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AWH%20%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WH%20%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WH%20%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WH%20%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WH%20%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WH%20%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WH%20%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AWH%20%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AWH%20%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39</c:v>
                </c:pt>
                <c:pt idx="1">
                  <c:v>17</c:v>
                </c:pt>
                <c:pt idx="2">
                  <c:v>24</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Albury Wodonga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20</c:v>
                </c:pt>
                <c:pt idx="1">
                  <c:v>31</c:v>
                </c:pt>
                <c:pt idx="2">
                  <c:v>57</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0.23</c:v>
                </c:pt>
                <c:pt idx="1">
                  <c:v>0.16</c:v>
                </c:pt>
                <c:pt idx="2">
                  <c:v>0.14000000000000001</c:v>
                </c:pt>
                <c:pt idx="3">
                  <c:v>0.11</c:v>
                </c:pt>
                <c:pt idx="4">
                  <c:v>0.09</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0.11</c:v>
                </c:pt>
                <c:pt idx="1">
                  <c:v>7.0000000000000007E-2</c:v>
                </c:pt>
                <c:pt idx="2">
                  <c:v>0.15</c:v>
                </c:pt>
                <c:pt idx="3">
                  <c:v>7.0000000000000007E-2</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0.28999999999999998</c:v>
                </c:pt>
                <c:pt idx="1">
                  <c:v>0.17</c:v>
                </c:pt>
                <c:pt idx="2">
                  <c:v>0.17</c:v>
                </c:pt>
                <c:pt idx="3">
                  <c:v>0.17</c:v>
                </c:pt>
                <c:pt idx="4">
                  <c:v>0.17</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0.12</c:v>
                </c:pt>
                <c:pt idx="1">
                  <c:v>7.0000000000000007E-2</c:v>
                </c:pt>
                <c:pt idx="2">
                  <c:v>0.02</c:v>
                </c:pt>
                <c:pt idx="3">
                  <c:v>0.1</c:v>
                </c:pt>
                <c:pt idx="4">
                  <c:v>0.02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0.73</c:v>
                </c:pt>
                <c:pt idx="1">
                  <c:v>0.55000000000000004</c:v>
                </c:pt>
                <c:pt idx="2">
                  <c:v>0.55000000000000004</c:v>
                </c:pt>
                <c:pt idx="3">
                  <c:v>0.27</c:v>
                </c:pt>
                <c:pt idx="4">
                  <c:v>0.18</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Albury Wodonga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0.06</c:v>
                </c:pt>
                <c:pt idx="1">
                  <c:v>0.33</c:v>
                </c:pt>
                <c:pt idx="2">
                  <c:v>0.59</c:v>
                </c:pt>
                <c:pt idx="3">
                  <c:v>0.53</c:v>
                </c:pt>
                <c:pt idx="4">
                  <c:v>0.16</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Meeting or reviews arranged</c:v>
                </c:pt>
                <c:pt idx="3">
                  <c:v>Changes in policy, practice or training</c:v>
                </c:pt>
                <c:pt idx="4">
                  <c:v>Safety/risk issue addressed</c:v>
                </c:pt>
                <c:pt idx="5">
                  <c:v>Advance statement obtained</c:v>
                </c:pt>
              </c:strCache>
            </c:strRef>
          </c:cat>
          <c:val>
            <c:numRef>
              <c:f>Actions!$B$1:$B$6</c:f>
              <c:numCache>
                <c:formatCode>0%</c:formatCode>
                <c:ptCount val="6"/>
                <c:pt idx="0">
                  <c:v>0.5</c:v>
                </c:pt>
                <c:pt idx="1">
                  <c:v>0.5</c:v>
                </c:pt>
                <c:pt idx="2">
                  <c:v>0.17</c:v>
                </c:pt>
                <c:pt idx="3">
                  <c:v>0.17</c:v>
                </c:pt>
                <c:pt idx="4">
                  <c:v>0.17</c:v>
                </c:pt>
                <c:pt idx="5">
                  <c:v>0.17</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Albury Wodonga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Albury Wodonga Health</c:v>
                </c:pt>
              </c:strCache>
            </c:strRef>
          </c:cat>
          <c:val>
            <c:numRef>
              <c:f>ComplaintMedians!$D$2:$D$4</c:f>
              <c:numCache>
                <c:formatCode>General</c:formatCode>
                <c:ptCount val="3"/>
                <c:pt idx="0">
                  <c:v>9</c:v>
                </c:pt>
                <c:pt idx="1">
                  <c:v>21</c:v>
                </c:pt>
                <c:pt idx="2">
                  <c:v>7</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Albury Wodonga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15</c:v>
                </c:pt>
                <c:pt idx="1">
                  <c:v>8</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30</c:v>
                </c:pt>
                <c:pt idx="1">
                  <c:v>20</c:v>
                </c:pt>
                <c:pt idx="2">
                  <c:v>7</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0.63</c:v>
                </c:pt>
                <c:pt idx="1">
                  <c:v>0.63</c:v>
                </c:pt>
                <c:pt idx="2">
                  <c:v>0.38</c:v>
                </c:pt>
                <c:pt idx="3">
                  <c:v>0.21</c:v>
                </c:pt>
                <c:pt idx="4">
                  <c:v>0.13</c:v>
                </c:pt>
                <c:pt idx="5">
                  <c:v>0.33</c:v>
                </c:pt>
                <c:pt idx="6">
                  <c:v>0.13</c:v>
                </c:pt>
                <c:pt idx="7">
                  <c:v>0.21</c:v>
                </c:pt>
                <c:pt idx="8">
                  <c:v>0.25</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0.63</c:v>
                </c:pt>
                <c:pt idx="1">
                  <c:v>0.33</c:v>
                </c:pt>
                <c:pt idx="2">
                  <c:v>0.25</c:v>
                </c:pt>
                <c:pt idx="3">
                  <c:v>0.11</c:v>
                </c:pt>
                <c:pt idx="4">
                  <c:v>0.04</c:v>
                </c:pt>
                <c:pt idx="5">
                  <c:v>0.19</c:v>
                </c:pt>
                <c:pt idx="6">
                  <c:v>0.04</c:v>
                </c:pt>
                <c:pt idx="7">
                  <c:v>0.01</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0.13</c:v>
                </c:pt>
                <c:pt idx="2">
                  <c:v>0.5</c:v>
                </c:pt>
                <c:pt idx="3">
                  <c:v>4.4999999999999997E-3</c:v>
                </c:pt>
                <c:pt idx="4">
                  <c:v>0.63</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0.2</c:v>
                </c:pt>
                <c:pt idx="1">
                  <c:v>0.53</c:v>
                </c:pt>
                <c:pt idx="2">
                  <c:v>0.67</c:v>
                </c:pt>
                <c:pt idx="3">
                  <c:v>0.27</c:v>
                </c:pt>
                <c:pt idx="4">
                  <c:v>0.67</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4.4999999999999997E-3</c:v>
                </c:pt>
                <c:pt idx="1">
                  <c:v>0.2</c:v>
                </c:pt>
                <c:pt idx="2">
                  <c:v>0.45</c:v>
                </c:pt>
                <c:pt idx="3">
                  <c:v>0.15</c:v>
                </c:pt>
                <c:pt idx="4">
                  <c:v>0.55000000000000004</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7.0000000000000007E-2</c:v>
                </c:pt>
                <c:pt idx="1">
                  <c:v>0.27</c:v>
                </c:pt>
                <c:pt idx="2">
                  <c:v>0.27</c:v>
                </c:pt>
                <c:pt idx="3">
                  <c:v>0.1</c:v>
                </c:pt>
                <c:pt idx="4">
                  <c:v>0.73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5</a:t>
            </a:fld>
            <a:endParaRPr lang="en-AU"/>
          </a:p>
        </p:txBody>
      </p:sp>
    </p:spTree>
    <p:extLst>
      <p:ext uri="{BB962C8B-B14F-4D97-AF65-F5344CB8AC3E}">
        <p14:creationId xmlns:p14="http://schemas.microsoft.com/office/powerpoint/2010/main" val="1076952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8DD0D28F-D99D-424D-8CBA-11306CD263F9}"/>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Albury Wodonga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(n=24)</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Albury Wodonga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(n=57)</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Albury Wodonga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3951384777"/>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374102355"/>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1876767249"/>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1616569400"/>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032451"/>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Albury Wodonga Health were most frequently about treatment, in line with the sector. </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Concerns about communication, conduct and behaviour, access, records and complaint management were all raised in higher percentages of complaints compared to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Albury Wodonga Health received very few complaints about facilities compared to the sector.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341321"/>
            <a:ext cx="3827268" cy="525124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consumers were more likely than family members/carers to raise issues about conduct and behaviour.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Unlike the sector, consumers were more likely to raise complaints both to the MHCC and directly to the service about treatment.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were also more likely to raise communication concerns with the MHCC, while family members were more likely to raise those concerns directly to the service. </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Albury Wodonga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743455653"/>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841009704"/>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(n=15)</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(n=8)</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(n=30)</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(n=20)</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1682194500"/>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758540844"/>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Communication</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Inadequate, incomplete or confusing information provided to consumer</a:t>
            </a:r>
            <a:endParaRPr lang="en-AU" sz="1100" dirty="0">
              <a:effectLst/>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Communication</a:t>
            </a:r>
            <a:endParaRPr lang="en-AU" sz="1100" dirty="0">
              <a:effectLst/>
            </a:endParaRPr>
          </a:p>
          <a:p>
            <a:pPr marL="0" algn="l" rtl="0" eaLnBrk="1" latinLnBrk="0" hangingPunct="1">
              <a:lnSpc>
                <a:spcPct val="80000"/>
              </a:lnSpc>
              <a:spcBef>
                <a:spcPts val="0"/>
              </a:spcBef>
              <a:spcAft>
                <a:spcPts val="0"/>
              </a:spcAft>
            </a:pPr>
            <a:r>
              <a:rPr lang="en-AU" sz="1100" dirty="0">
                <a:solidFill>
                  <a:srgbClr val="052A39"/>
                </a:solidFill>
                <a:latin typeface="Arial Nova Light" panose="020B0304020202020204" pitchFamily="34" charset="0"/>
              </a:rPr>
              <a:t>Lack of communication with family/carer</a:t>
            </a:r>
            <a:endParaRPr lang="en-AU" sz="1100" dirty="0">
              <a:effectLst/>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Complaint mgmt.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Dissatisfied with the outcome of local complaints process</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Unsafe or premature discharge</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Inadequate consideration of views or preferences of voluntary consumers</a:t>
            </a:r>
            <a:endParaRPr lang="en-AU" sz="1100" dirty="0">
              <a:effectLst/>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Communication</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Inadequate, incomplete or confusing information provided to consumer</a:t>
            </a:r>
            <a:endParaRPr lang="en-AU" sz="1100" dirty="0">
              <a:effectLst/>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Conduct &amp; behaviour</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Rudeness, lack of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respect or discourtesy</a:t>
            </a:r>
            <a:endParaRPr lang="en-AU" sz="1100" dirty="0">
              <a:effectLst/>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Communication</a:t>
            </a:r>
            <a:endParaRPr lang="en-AU" sz="1100" dirty="0">
              <a:effectLst/>
            </a:endParaRPr>
          </a:p>
          <a:p>
            <a:pPr marL="0" algn="l" rtl="0" eaLnBrk="1" latinLnBrk="0" hangingPunct="1">
              <a:lnSpc>
                <a:spcPct val="80000"/>
              </a:lnSpc>
              <a:spcBef>
                <a:spcPts val="0"/>
              </a:spcBef>
              <a:spcAft>
                <a:spcPts val="0"/>
              </a:spcAft>
            </a:pPr>
            <a:r>
              <a:rPr lang="en-AU" sz="1100" dirty="0">
                <a:solidFill>
                  <a:srgbClr val="052A39"/>
                </a:solidFill>
                <a:latin typeface="Arial Nova Light" panose="020B0304020202020204" pitchFamily="34" charset="0"/>
              </a:rPr>
              <a:t>Lack of communication with family/carer</a:t>
            </a:r>
            <a:endParaRPr lang="en-AU" sz="1100" dirty="0">
              <a:effectLst/>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Access</a:t>
            </a:r>
          </a:p>
          <a:p>
            <a:pPr>
              <a:lnSpc>
                <a:spcPct val="80000"/>
              </a:lnSpc>
            </a:pPr>
            <a:r>
              <a:rPr lang="en-AU" sz="1100" dirty="0">
                <a:solidFill>
                  <a:schemeClr val="accent3"/>
                </a:solidFill>
                <a:latin typeface="Arial Nova Light" panose="020B0304020202020204" pitchFamily="34" charset="0"/>
              </a:rPr>
              <a:t>Lack or insufficient access to service</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86200" cy="4983031"/>
          </a:xfrm>
          <a:prstGeom prst="rect">
            <a:avLst/>
          </a:prstGeom>
          <a:noFill/>
        </p:spPr>
        <p:txBody>
          <a:bodyPr wrap="square">
            <a:spAutoFit/>
          </a:bodyPr>
          <a:lstStyle/>
          <a:p>
            <a:pPr marL="179388" indent="-179388">
              <a:lnSpc>
                <a:spcPct val="110000"/>
              </a:lnSpc>
              <a:spcBef>
                <a:spcPts val="600"/>
              </a:spcBef>
              <a:spcAft>
                <a:spcPts val="600"/>
              </a:spcAft>
              <a:buFont typeface="Arial" panose="020B0604020202020204" pitchFamily="34" charset="0"/>
              <a:buChar char="•"/>
            </a:pPr>
            <a:r>
              <a:rPr lang="en-AU" sz="1600" dirty="0">
                <a:solidFill>
                  <a:schemeClr val="accent3"/>
                </a:solidFill>
                <a:latin typeface="Arial Nova Light" panose="020B0304020202020204" pitchFamily="34" charset="0"/>
                <a:cs typeface="Arial" panose="020B0604020202020204" pitchFamily="34" charset="0"/>
              </a:rPr>
              <a:t>In all complaints, issues about </a:t>
            </a:r>
            <a:r>
              <a:rPr lang="en-AU" sz="1600" dirty="0">
                <a:solidFill>
                  <a:srgbClr val="052A39"/>
                </a:solidFill>
                <a:latin typeface="Arial Nova Light" panose="020B0304020202020204" pitchFamily="34" charset="0"/>
              </a:rPr>
              <a:t>i</a:t>
            </a:r>
            <a:r>
              <a:rPr lang="en-AU" sz="1600" kern="1200" dirty="0">
                <a:solidFill>
                  <a:srgbClr val="052A39"/>
                </a:solidFill>
                <a:effectLst/>
                <a:latin typeface="Arial Nova Light" panose="020B0304020202020204" pitchFamily="34" charset="0"/>
                <a:ea typeface="+mn-ea"/>
                <a:cs typeface="+mn-cs"/>
              </a:rPr>
              <a:t>nadequate, incomplete or confusing information being provided to consumer were raised at higher levels than the sector.</a:t>
            </a:r>
          </a:p>
          <a:p>
            <a:pPr marL="179388" indent="-179388">
              <a:lnSpc>
                <a:spcPct val="110000"/>
              </a:lnSpc>
              <a:spcBef>
                <a:spcPts val="600"/>
              </a:spcBef>
              <a:spcAft>
                <a:spcPts val="600"/>
              </a:spcAft>
              <a:buFont typeface="Arial" panose="020B0604020202020204" pitchFamily="34" charset="0"/>
              <a:buChar char="•"/>
            </a:pPr>
            <a:r>
              <a:rPr lang="en-AU" sz="1600" dirty="0">
                <a:solidFill>
                  <a:srgbClr val="052A39"/>
                </a:solidFill>
                <a:latin typeface="Arial Nova Light" panose="020B0304020202020204" pitchFamily="34" charset="0"/>
              </a:rPr>
              <a:t>The most frequent issue raised in complaints to the service was about </a:t>
            </a:r>
            <a:r>
              <a:rPr lang="en-US" sz="1600" dirty="0">
                <a:solidFill>
                  <a:srgbClr val="052A39"/>
                </a:solidFill>
                <a:latin typeface="Arial Nova Light" panose="020B0304020202020204" pitchFamily="34" charset="0"/>
              </a:rPr>
              <a:t>inadequate consideration of views or preferences of voluntary consumers</a:t>
            </a:r>
            <a:r>
              <a:rPr lang="en-AU" sz="1600" dirty="0">
                <a:solidFill>
                  <a:srgbClr val="052A39"/>
                </a:solidFill>
                <a:latin typeface="Arial Nova Light" panose="020B0304020202020204" pitchFamily="34" charset="0"/>
              </a:rPr>
              <a:t>, at higher levels than the sector.</a:t>
            </a:r>
            <a:endParaRPr lang="en-AU" sz="1600" dirty="0">
              <a:effectLst/>
            </a:endParaRPr>
          </a:p>
          <a:p>
            <a:pPr marL="179388" indent="-179388" algn="l">
              <a:lnSpc>
                <a:spcPct val="110000"/>
              </a:lnSpc>
              <a:spcBef>
                <a:spcPts val="600"/>
              </a:spcBef>
              <a:spcAft>
                <a:spcPts val="600"/>
              </a:spcAft>
              <a:buFont typeface="Arial" panose="020B0604020202020204" pitchFamily="34" charset="0"/>
              <a:buChar char="•"/>
            </a:pP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773404670"/>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718170936"/>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Albury Wodonga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Albury Wodonga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(n=24)</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Albury Wodonga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(n=57)</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4095838736"/>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US" sz="1800" dirty="0">
                <a:solidFill>
                  <a:schemeClr val="accent3"/>
                </a:solidFill>
                <a:latin typeface="Arial Nova Light" panose="020B0304020202020204" pitchFamily="34" charset="0"/>
                <a:cs typeface="Arial" panose="020B0604020202020204" pitchFamily="34" charset="0"/>
              </a:rPr>
              <a:t>Closed complaints </a:t>
            </a:r>
            <a:r>
              <a:rPr lang="en-AU" sz="1800" dirty="0">
                <a:solidFill>
                  <a:srgbClr val="052A39"/>
                </a:solidFill>
                <a:latin typeface="Arial Nova Light" panose="020B0304020202020204" pitchFamily="34" charset="0"/>
              </a:rPr>
              <a:t>about Albury Wodonga Health</a:t>
            </a:r>
            <a:endParaRPr lang="en-AU" sz="1800" dirty="0">
              <a:solidFill>
                <a:schemeClr val="accent3"/>
              </a:solidFill>
              <a:latin typeface="Arial Nova Light" panose="020B0304020202020204" pitchFamily="34" charset="0"/>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637536" cy="4795031"/>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achieved by Albury Wodonga Health in response to complaints made to the MHCC about Albury Wodonga Health mirrored statewide trends, with the majority resulting in acknowledgement, action or answer.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most common outcomes of complaints closed in 2018-19 and 2019-20 were answers and apologies, and these were offered in higher percentages of complaints compared to the sector. </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Albury Wodonga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Meetings or reviews arranged by provider with service user or complainant</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450367440"/>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actions were taken by the service?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391552"/>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There is a trend of greater numbers of complaints being made directly to Albury Wodonga Health than to the MHCC, indicating that complainants feel supported to raise their concerns directly with the treating team.</a:t>
            </a:r>
          </a:p>
          <a:p>
            <a:pPr marL="285750" indent="-285750" algn="l">
              <a:lnSpc>
                <a:spcPct val="110000"/>
              </a:lnSpc>
              <a:spcBef>
                <a:spcPts val="600"/>
              </a:spcBef>
              <a:spcAft>
                <a:spcPts val="600"/>
              </a:spcAft>
              <a:buFont typeface="Arial" panose="020B0604020202020204" pitchFamily="34" charset="0"/>
              <a:buChar char="•"/>
            </a:pPr>
            <a:endParaRPr lang="en-AU" sz="1600" dirty="0">
              <a:solidFill>
                <a:schemeClr val="accent3"/>
              </a:solidFill>
              <a:latin typeface="Arial Nova Light" panose="020B03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Conclusion</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4287456"/>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to the MHCC about Albury Wodonga Health, concerns about communication, conduct and behaviour, access, records and complaint management were all raised in higher percentages of complaints compared to the sector.</a:t>
            </a:r>
          </a:p>
          <a:p>
            <a:pPr marL="285750" indent="-285750">
              <a:lnSpc>
                <a:spcPct val="110000"/>
              </a:lnSpc>
              <a:spcBef>
                <a:spcPts val="600"/>
              </a:spcBef>
              <a:spcAft>
                <a:spcPts val="600"/>
              </a:spcAft>
              <a:buClr>
                <a:schemeClr val="accent2">
                  <a:lumMod val="75000"/>
                </a:schemeClr>
              </a:buClr>
              <a:buFont typeface="Franklin Gothic Book" panose="020B0503020102020204" pitchFamily="34" charset="0"/>
              <a:buChar char="●"/>
            </a:pPr>
            <a:r>
              <a:rPr lang="en-AU" sz="1600" dirty="0">
                <a:solidFill>
                  <a:schemeClr val="accent3"/>
                </a:solidFill>
                <a:latin typeface="Arial Nova Light" panose="020B0304020202020204" pitchFamily="34" charset="0"/>
                <a:cs typeface="Arial" panose="020B0604020202020204" pitchFamily="34" charset="0"/>
              </a:rPr>
              <a:t>Overall, issues about </a:t>
            </a:r>
            <a:r>
              <a:rPr lang="en-AU" sz="1600" dirty="0">
                <a:solidFill>
                  <a:srgbClr val="052A39"/>
                </a:solidFill>
                <a:latin typeface="Arial Nova Light" panose="020B0304020202020204" pitchFamily="34" charset="0"/>
              </a:rPr>
              <a:t>i</a:t>
            </a:r>
            <a:r>
              <a:rPr lang="en-AU" sz="1600" kern="1200" dirty="0">
                <a:solidFill>
                  <a:srgbClr val="052A39"/>
                </a:solidFill>
                <a:effectLst/>
                <a:latin typeface="Arial Nova Light" panose="020B0304020202020204" pitchFamily="34" charset="0"/>
                <a:ea typeface="+mn-ea"/>
                <a:cs typeface="+mn-cs"/>
              </a:rPr>
              <a:t>nadequate, incomplete or confusing information being provided to consumer were raised at higher levels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common outcomes of complaints closed in 2018-19 and 2019-20 were answers and apologies, offered in higher percentages of complaints compared to the sector. </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MHCC would be particularly keen to learn from Albury Wodonga Health about any policies or approaches put in place to encourage apologies in response to complaints, that may be able to be shared with the sector.</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to MHCC about Albury Wodonga Health decreased sharply in 2018-19, before slightly increasing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directly to Albury Wodonga Health increased sharply over the three-year reporting period, such that by 2019-20, more complaints were made directly to Albury Wodonga Health than to the MHCC. </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This suggests that consumers and family members/carers feel empowered to raise their concerns with the service directly.</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24</a:t>
            </a:r>
          </a:p>
          <a:p>
            <a:pPr>
              <a:lnSpc>
                <a:spcPct val="80000"/>
              </a:lnSpc>
            </a:pPr>
            <a:r>
              <a:rPr lang="en-AU" sz="1600" dirty="0">
                <a:solidFill>
                  <a:srgbClr val="052A39"/>
                </a:solidFill>
                <a:latin typeface="Arial Nova Light" panose="020B0304020202020204" pitchFamily="34" charset="0"/>
              </a:rPr>
              <a:t>Complaints to MHCC about Albury Wodonga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57</a:t>
            </a:r>
          </a:p>
          <a:p>
            <a:pPr>
              <a:lnSpc>
                <a:spcPct val="80000"/>
              </a:lnSpc>
            </a:pPr>
            <a:r>
              <a:rPr lang="en-AU" sz="1600" dirty="0">
                <a:solidFill>
                  <a:srgbClr val="052A39"/>
                </a:solidFill>
                <a:latin typeface="Arial Nova Light" panose="020B0304020202020204" pitchFamily="34" charset="0"/>
              </a:rPr>
              <a:t>Complaints to Albury Wodonga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3553231005"/>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3"/>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2019-20, compared to the rest of the sector, Albury Wodonga Health had a low rate of complaints made to the MHCC, and a higher rate of complaints directly to the service</a:t>
            </a:r>
            <a:r>
              <a:rPr lang="en-US" sz="2000" dirty="0">
                <a:solidFill>
                  <a:schemeClr val="accent3"/>
                </a:solidFill>
                <a:latin typeface="Arial Nova Light" panose="020B0304020202020204" pitchFamily="34" charset="0"/>
                <a:cs typeface="Arial" panose="020B0604020202020204" pitchFamily="34" charset="0"/>
              </a:rPr>
              <a:t>.</a:t>
            </a:r>
          </a:p>
          <a:p>
            <a:pPr algn="l">
              <a:spcBef>
                <a:spcPts val="600"/>
              </a:spcBef>
              <a:spcAft>
                <a:spcPts val="600"/>
              </a:spcAft>
            </a:pPr>
            <a:endParaRPr lang="en-US" sz="2000" dirty="0">
              <a:solidFill>
                <a:schemeClr val="accent3"/>
              </a:solidFill>
              <a:latin typeface="Arial Nova Light" panose="020B0304020202020204" pitchFamily="34" charset="0"/>
              <a:cs typeface="Arial" panose="020B0604020202020204" pitchFamily="34" charset="0"/>
            </a:endParaRP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(n=24)</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Albury Wodonga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(n=57)</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190841443"/>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Albury Wodonga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Albury Wodonga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Albury Wodonga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Albury Wodonga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Albury Wodonga Health</a:t>
            </a:r>
          </a:p>
        </p:txBody>
      </p:sp>
      <p:sp>
        <p:nvSpPr>
          <p:cNvPr id="25" name="Oval 24">
            <a:extLst>
              <a:ext uri="{FF2B5EF4-FFF2-40B4-BE49-F238E27FC236}">
                <a16:creationId xmlns:a16="http://schemas.microsoft.com/office/drawing/2014/main" id="{369D8D33-5DA1-4E73-B26D-22F885E2BBA3}"/>
              </a:ext>
            </a:extLst>
          </p:cNvPr>
          <p:cNvSpPr/>
          <p:nvPr/>
        </p:nvSpPr>
        <p:spPr>
          <a:xfrm>
            <a:off x="7856427" y="2070791"/>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Albury Wodonga Health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directly to Albury Wodonga Health, the proportion of complaints from consumers was slightly below sector proportions.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4090038286"/>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purl.org/dc/terms/"/>
    <ds:schemaRef ds:uri="http://purl.org/dc/elements/1.1/"/>
    <ds:schemaRef ds:uri="http://purl.org/dc/dcmitype/"/>
    <ds:schemaRef ds:uri="http://schemas.microsoft.com/office/2006/documentManagement/types"/>
    <ds:schemaRef ds:uri="346a98b2-8cb5-4b00-9f7c-6f20646cf270"/>
    <ds:schemaRef ds:uri="http://www.w3.org/XML/1998/namespace"/>
    <ds:schemaRef ds:uri="http://schemas.microsoft.com/office/infopath/2007/PartnerControls"/>
    <ds:schemaRef ds:uri="http://schemas.openxmlformats.org/package/2006/metadata/core-properties"/>
    <ds:schemaRef ds:uri="1003d65e-de0c-4738-9985-419c46fd36e2"/>
    <ds:schemaRef ds:uri="http://schemas.microsoft.com/office/2006/metadata/properties"/>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17441</TotalTime>
  <Words>1542</Words>
  <Application>Microsoft Office PowerPoint</Application>
  <PresentationFormat>Widescreen</PresentationFormat>
  <Paragraphs>195</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Albury Wodonga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23</cp:revision>
  <dcterms:created xsi:type="dcterms:W3CDTF">2021-01-20T23:56:26Z</dcterms:created>
  <dcterms:modified xsi:type="dcterms:W3CDTF">2022-04-11T03:10:03Z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2022-04-11T03:10:03Z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6d1ac5b1-79a7-460d-bcea-1788d26b4c55</vt:lpwstr>
  </property>
  <property fmtid="{D5CDD505-2E9C-101B-9397-08002B2CF9AE}" pid="9" name="MSIP_Label_43e64453-338c-4f93-8a4d-0039a0a41f2a_ContentBits">
    <vt:lpwstr>2</vt:lpwstr>
  </property>
</Properties>
</file>