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notesSlides/notesSlide3.xml" ContentType="application/vnd.openxmlformats-officedocument.presentationml.notesSl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70EA33D3-D389-4263-8B28-A56ABB9327F4}"/>
    <pc:docChg chg="modSld">
      <pc:chgData name="Mizaan Ahmad" userId="1c5dd9f373d485ac" providerId="LiveId" clId="{70EA33D3-D389-4263-8B28-A56ABB9327F4}" dt="2021-05-31T02:46:26.337" v="19" actId="20577"/>
      <pc:docMkLst>
        <pc:docMk/>
      </pc:docMkLst>
      <pc:sldChg chg="modSp mod">
        <pc:chgData name="Mizaan Ahmad" userId="1c5dd9f373d485ac" providerId="LiveId" clId="{70EA33D3-D389-4263-8B28-A56ABB9327F4}" dt="2021-05-31T02:46:26.337" v="19" actId="20577"/>
        <pc:sldMkLst>
          <pc:docMk/>
          <pc:sldMk cId="2491112856" sldId="280"/>
        </pc:sldMkLst>
        <pc:spChg chg="mod">
          <ac:chgData name="Mizaan Ahmad" userId="1c5dd9f373d485ac" providerId="LiveId" clId="{70EA33D3-D389-4263-8B28-A56ABB9327F4}" dt="2021-05-31T02:46:26.337" v="19" actId="20577"/>
          <ac:spMkLst>
            <pc:docMk/>
            <pc:sldMk cId="2491112856" sldId="280"/>
            <ac:spMk id="6" creationId="{4ADAE8C7-EE46-4C64-90DC-523225301A72}"/>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859A7859-1867-47D5-97BC-8012D66D642D}"/>
    <pc:docChg chg="undo redo custSel modSld">
      <pc:chgData name="Mizaan Ahmad" userId="1c5dd9f373d485ac" providerId="LiveId" clId="{859A7859-1867-47D5-97BC-8012D66D642D}" dt="2021-05-27T09:22:26.570" v="943"/>
      <pc:docMkLst>
        <pc:docMk/>
      </pc:docMkLst>
      <pc:sldChg chg="modSp">
        <pc:chgData name="Mizaan Ahmad" userId="1c5dd9f373d485ac" providerId="LiveId" clId="{859A7859-1867-47D5-97BC-8012D66D642D}" dt="2021-05-27T03:43:05.518" v="15"/>
        <pc:sldMkLst>
          <pc:docMk/>
          <pc:sldMk cId="728255935" sldId="256"/>
        </pc:sldMkLst>
        <pc:spChg chg="mod">
          <ac:chgData name="Mizaan Ahmad" userId="1c5dd9f373d485ac" providerId="LiveId" clId="{859A7859-1867-47D5-97BC-8012D66D642D}" dt="2021-05-27T03:43:05.518" v="15"/>
          <ac:spMkLst>
            <pc:docMk/>
            <pc:sldMk cId="728255935" sldId="256"/>
            <ac:spMk id="2" creationId="{9397E537-13FD-4378-9583-8D5B5C02A877}"/>
          </ac:spMkLst>
        </pc:spChg>
      </pc:sldChg>
      <pc:sldChg chg="modSp mod">
        <pc:chgData name="Mizaan Ahmad" userId="1c5dd9f373d485ac" providerId="LiveId" clId="{859A7859-1867-47D5-97BC-8012D66D642D}" dt="2021-05-27T09:21:26.575" v="935" actId="20577"/>
        <pc:sldMkLst>
          <pc:docMk/>
          <pc:sldMk cId="2468528989" sldId="261"/>
        </pc:sldMkLst>
        <pc:spChg chg="mod">
          <ac:chgData name="Mizaan Ahmad" userId="1c5dd9f373d485ac" providerId="LiveId" clId="{859A7859-1867-47D5-97BC-8012D66D642D}" dt="2021-05-27T03:43:05.518" v="15"/>
          <ac:spMkLst>
            <pc:docMk/>
            <pc:sldMk cId="2468528989" sldId="261"/>
            <ac:spMk id="60" creationId="{AB061075-8A5B-40FF-8648-8D92BC4CCE3C}"/>
          </ac:spMkLst>
        </pc:spChg>
        <pc:spChg chg="mod">
          <ac:chgData name="Mizaan Ahmad" userId="1c5dd9f373d485ac" providerId="LiveId" clId="{859A7859-1867-47D5-97BC-8012D66D642D}" dt="2021-05-27T09:20:20.334" v="878" actId="20577"/>
          <ac:spMkLst>
            <pc:docMk/>
            <pc:sldMk cId="2468528989" sldId="261"/>
            <ac:spMk id="62" creationId="{CB5D0E10-8852-4137-8C7E-F4E521A448D5}"/>
          </ac:spMkLst>
        </pc:spChg>
        <pc:spChg chg="mod">
          <ac:chgData name="Mizaan Ahmad" userId="1c5dd9f373d485ac" providerId="LiveId" clId="{859A7859-1867-47D5-97BC-8012D66D642D}" dt="2021-05-27T09:20:18.863" v="876" actId="20577"/>
          <ac:spMkLst>
            <pc:docMk/>
            <pc:sldMk cId="2468528989" sldId="261"/>
            <ac:spMk id="64" creationId="{D6DB30DD-57AC-415F-B7DB-D50768B1C381}"/>
          </ac:spMkLst>
        </pc:spChg>
        <pc:spChg chg="mod">
          <ac:chgData name="Mizaan Ahmad" userId="1c5dd9f373d485ac" providerId="LiveId" clId="{859A7859-1867-47D5-97BC-8012D66D642D}" dt="2021-05-27T09:20:31.356" v="882" actId="20577"/>
          <ac:spMkLst>
            <pc:docMk/>
            <pc:sldMk cId="2468528989" sldId="261"/>
            <ac:spMk id="69" creationId="{0892C425-D844-4FC1-B442-52B4A2286E5A}"/>
          </ac:spMkLst>
        </pc:spChg>
        <pc:spChg chg="mod">
          <ac:chgData name="Mizaan Ahmad" userId="1c5dd9f373d485ac" providerId="LiveId" clId="{859A7859-1867-47D5-97BC-8012D66D642D}" dt="2021-05-27T09:20:26.703" v="880" actId="20577"/>
          <ac:spMkLst>
            <pc:docMk/>
            <pc:sldMk cId="2468528989" sldId="261"/>
            <ac:spMk id="71" creationId="{B073341D-203C-476E-B503-B355E196931A}"/>
          </ac:spMkLst>
        </pc:spChg>
        <pc:spChg chg="mod">
          <ac:chgData name="Mizaan Ahmad" userId="1c5dd9f373d485ac" providerId="LiveId" clId="{859A7859-1867-47D5-97BC-8012D66D642D}" dt="2021-05-27T09:21:26.575" v="935" actId="20577"/>
          <ac:spMkLst>
            <pc:docMk/>
            <pc:sldMk cId="2468528989" sldId="261"/>
            <ac:spMk id="98" creationId="{5A1D96C0-F43A-4ADF-9134-72B1D1BA0AC5}"/>
          </ac:spMkLst>
        </pc:spChg>
      </pc:sldChg>
      <pc:sldChg chg="modSp mod">
        <pc:chgData name="Mizaan Ahmad" userId="1c5dd9f373d485ac" providerId="LiveId" clId="{859A7859-1867-47D5-97BC-8012D66D642D}" dt="2021-05-27T03:44:58.576" v="63" actId="20577"/>
        <pc:sldMkLst>
          <pc:docMk/>
          <pc:sldMk cId="1080916225" sldId="262"/>
        </pc:sldMkLst>
        <pc:spChg chg="mod">
          <ac:chgData name="Mizaan Ahmad" userId="1c5dd9f373d485ac" providerId="LiveId" clId="{859A7859-1867-47D5-97BC-8012D66D642D}" dt="2021-05-27T03:43:31.026" v="17"/>
          <ac:spMkLst>
            <pc:docMk/>
            <pc:sldMk cId="1080916225" sldId="262"/>
            <ac:spMk id="7" creationId="{B8C74E88-7F6D-4041-91CB-DE55566F01D8}"/>
          </ac:spMkLst>
        </pc:spChg>
        <pc:spChg chg="mod">
          <ac:chgData name="Mizaan Ahmad" userId="1c5dd9f373d485ac" providerId="LiveId" clId="{859A7859-1867-47D5-97BC-8012D66D642D}" dt="2021-05-27T03:43:31.026" v="17"/>
          <ac:spMkLst>
            <pc:docMk/>
            <pc:sldMk cId="1080916225" sldId="262"/>
            <ac:spMk id="95" creationId="{0BE1A289-64D1-483F-B840-A7B7912C2D13}"/>
          </ac:spMkLst>
        </pc:spChg>
        <pc:spChg chg="mod">
          <ac:chgData name="Mizaan Ahmad" userId="1c5dd9f373d485ac" providerId="LiveId" clId="{859A7859-1867-47D5-97BC-8012D66D642D}" dt="2021-05-27T03:44:58.576" v="63" actId="20577"/>
          <ac:spMkLst>
            <pc:docMk/>
            <pc:sldMk cId="1080916225" sldId="262"/>
            <ac:spMk id="162" creationId="{BE44FBF2-A33C-4A25-A70A-F999F9D86D64}"/>
          </ac:spMkLst>
        </pc:spChg>
      </pc:sldChg>
      <pc:sldChg chg="modSp mod">
        <pc:chgData name="Mizaan Ahmad" userId="1c5dd9f373d485ac" providerId="LiveId" clId="{859A7859-1867-47D5-97BC-8012D66D642D}" dt="2021-05-27T03:46:29.737" v="97" actId="20577"/>
        <pc:sldMkLst>
          <pc:docMk/>
          <pc:sldMk cId="1708563974" sldId="263"/>
        </pc:sldMkLst>
        <pc:spChg chg="mod">
          <ac:chgData name="Mizaan Ahmad" userId="1c5dd9f373d485ac" providerId="LiveId" clId="{859A7859-1867-47D5-97BC-8012D66D642D}" dt="2021-05-27T03:43:05.518" v="15"/>
          <ac:spMkLst>
            <pc:docMk/>
            <pc:sldMk cId="1708563974" sldId="263"/>
            <ac:spMk id="10" creationId="{78AF2B26-50A2-4EF4-81EE-D6952DF82E99}"/>
          </ac:spMkLst>
        </pc:spChg>
        <pc:spChg chg="mod">
          <ac:chgData name="Mizaan Ahmad" userId="1c5dd9f373d485ac" providerId="LiveId" clId="{859A7859-1867-47D5-97BC-8012D66D642D}" dt="2021-05-27T03:43:05.518" v="15"/>
          <ac:spMkLst>
            <pc:docMk/>
            <pc:sldMk cId="1708563974" sldId="263"/>
            <ac:spMk id="24" creationId="{895944F8-F855-4A71-A879-C62188B3C168}"/>
          </ac:spMkLst>
        </pc:spChg>
        <pc:spChg chg="mod">
          <ac:chgData name="Mizaan Ahmad" userId="1c5dd9f373d485ac" providerId="LiveId" clId="{859A7859-1867-47D5-97BC-8012D66D642D}" dt="2021-05-27T03:46:29.737" v="97" actId="20577"/>
          <ac:spMkLst>
            <pc:docMk/>
            <pc:sldMk cId="1708563974" sldId="263"/>
            <ac:spMk id="42" creationId="{12FCE8F7-4DC7-417F-A76F-D25E22BC09AC}"/>
          </ac:spMkLst>
        </pc:spChg>
      </pc:sldChg>
      <pc:sldChg chg="modSp mod">
        <pc:chgData name="Mizaan Ahmad" userId="1c5dd9f373d485ac" providerId="LiveId" clId="{859A7859-1867-47D5-97BC-8012D66D642D}" dt="2021-05-27T04:29:43.778" v="278" actId="20577"/>
        <pc:sldMkLst>
          <pc:docMk/>
          <pc:sldMk cId="4188436993" sldId="279"/>
        </pc:sldMkLst>
        <pc:spChg chg="mod">
          <ac:chgData name="Mizaan Ahmad" userId="1c5dd9f373d485ac" providerId="LiveId" clId="{859A7859-1867-47D5-97BC-8012D66D642D}" dt="2021-05-27T04:29:43.778" v="278" actId="20577"/>
          <ac:spMkLst>
            <pc:docMk/>
            <pc:sldMk cId="4188436993" sldId="279"/>
            <ac:spMk id="7" creationId="{AB66B096-DF16-4ADA-A580-72E352B892CB}"/>
          </ac:spMkLst>
        </pc:spChg>
      </pc:sldChg>
      <pc:sldChg chg="modSp mod">
        <pc:chgData name="Mizaan Ahmad" userId="1c5dd9f373d485ac" providerId="LiveId" clId="{859A7859-1867-47D5-97BC-8012D66D642D}" dt="2021-05-27T09:18:51.895" v="858" actId="20577"/>
        <pc:sldMkLst>
          <pc:docMk/>
          <pc:sldMk cId="2491112856" sldId="280"/>
        </pc:sldMkLst>
        <pc:spChg chg="mod">
          <ac:chgData name="Mizaan Ahmad" userId="1c5dd9f373d485ac" providerId="LiveId" clId="{859A7859-1867-47D5-97BC-8012D66D642D}" dt="2021-05-27T03:58:44.921" v="237"/>
          <ac:spMkLst>
            <pc:docMk/>
            <pc:sldMk cId="2491112856" sldId="280"/>
            <ac:spMk id="6" creationId="{4ADAE8C7-EE46-4C64-90DC-523225301A72}"/>
          </ac:spMkLst>
        </pc:spChg>
        <pc:spChg chg="mod">
          <ac:chgData name="Mizaan Ahmad" userId="1c5dd9f373d485ac" providerId="LiveId" clId="{859A7859-1867-47D5-97BC-8012D66D642D}" dt="2021-05-27T09:18:51.895" v="858" actId="20577"/>
          <ac:spMkLst>
            <pc:docMk/>
            <pc:sldMk cId="2491112856" sldId="280"/>
            <ac:spMk id="8" creationId="{37275FC9-DCC8-4EE7-9F89-C054BC939FBA}"/>
          </ac:spMkLst>
        </pc:spChg>
      </pc:sldChg>
      <pc:sldChg chg="modSp mod">
        <pc:chgData name="Mizaan Ahmad" userId="1c5dd9f373d485ac" providerId="LiveId" clId="{859A7859-1867-47D5-97BC-8012D66D642D}" dt="2021-05-27T03:45:58.139" v="83" actId="20577"/>
        <pc:sldMkLst>
          <pc:docMk/>
          <pc:sldMk cId="1026700057" sldId="281"/>
        </pc:sldMkLst>
        <pc:spChg chg="mod">
          <ac:chgData name="Mizaan Ahmad" userId="1c5dd9f373d485ac" providerId="LiveId" clId="{859A7859-1867-47D5-97BC-8012D66D642D}" dt="2021-05-27T03:43:05.518" v="15"/>
          <ac:spMkLst>
            <pc:docMk/>
            <pc:sldMk cId="1026700057" sldId="281"/>
            <ac:spMk id="31" creationId="{83DAB2CF-300D-4DB5-B45B-DBB909FC4896}"/>
          </ac:spMkLst>
        </pc:spChg>
        <pc:spChg chg="mod">
          <ac:chgData name="Mizaan Ahmad" userId="1c5dd9f373d485ac" providerId="LiveId" clId="{859A7859-1867-47D5-97BC-8012D66D642D}" dt="2021-05-27T03:43:05.518" v="15"/>
          <ac:spMkLst>
            <pc:docMk/>
            <pc:sldMk cId="1026700057" sldId="281"/>
            <ac:spMk id="33" creationId="{C9EDA928-934D-4253-B3F7-D2C5A0EA2328}"/>
          </ac:spMkLst>
        </pc:spChg>
        <pc:spChg chg="mod">
          <ac:chgData name="Mizaan Ahmad" userId="1c5dd9f373d485ac" providerId="LiveId" clId="{859A7859-1867-47D5-97BC-8012D66D642D}" dt="2021-05-27T03:43:05.518" v="15"/>
          <ac:spMkLst>
            <pc:docMk/>
            <pc:sldMk cId="1026700057" sldId="281"/>
            <ac:spMk id="35" creationId="{CD52D763-E022-438E-BCA7-DADA4CE04A21}"/>
          </ac:spMkLst>
        </pc:spChg>
        <pc:spChg chg="mod">
          <ac:chgData name="Mizaan Ahmad" userId="1c5dd9f373d485ac" providerId="LiveId" clId="{859A7859-1867-47D5-97BC-8012D66D642D}" dt="2021-05-27T03:43:31.026" v="17"/>
          <ac:spMkLst>
            <pc:docMk/>
            <pc:sldMk cId="1026700057" sldId="281"/>
            <ac:spMk id="153" creationId="{A2AB544E-4468-4A75-974D-5F6A3F1DB67A}"/>
          </ac:spMkLst>
        </pc:spChg>
        <pc:spChg chg="mod">
          <ac:chgData name="Mizaan Ahmad" userId="1c5dd9f373d485ac" providerId="LiveId" clId="{859A7859-1867-47D5-97BC-8012D66D642D}" dt="2021-05-27T03:43:20.667" v="16"/>
          <ac:spMkLst>
            <pc:docMk/>
            <pc:sldMk cId="1026700057" sldId="281"/>
            <ac:spMk id="156" creationId="{FE11D61C-FF8A-4EE8-B50B-130B038F0E97}"/>
          </ac:spMkLst>
        </pc:spChg>
        <pc:spChg chg="mod">
          <ac:chgData name="Mizaan Ahmad" userId="1c5dd9f373d485ac" providerId="LiveId" clId="{859A7859-1867-47D5-97BC-8012D66D642D}" dt="2021-05-27T03:43:05.518" v="15"/>
          <ac:spMkLst>
            <pc:docMk/>
            <pc:sldMk cId="1026700057" sldId="281"/>
            <ac:spMk id="158" creationId="{46458C66-1FBA-4251-B989-C846FD6B7E45}"/>
          </ac:spMkLst>
        </pc:spChg>
        <pc:spChg chg="mod">
          <ac:chgData name="Mizaan Ahmad" userId="1c5dd9f373d485ac" providerId="LiveId" clId="{859A7859-1867-47D5-97BC-8012D66D642D}" dt="2021-05-27T03:45:58.139" v="83" actId="20577"/>
          <ac:spMkLst>
            <pc:docMk/>
            <pc:sldMk cId="1026700057" sldId="281"/>
            <ac:spMk id="162" creationId="{BE44FBF2-A33C-4A25-A70A-F999F9D86D64}"/>
          </ac:spMkLst>
        </pc:spChg>
      </pc:sldChg>
      <pc:sldChg chg="addSp delSp modSp mod">
        <pc:chgData name="Mizaan Ahmad" userId="1c5dd9f373d485ac" providerId="LiveId" clId="{859A7859-1867-47D5-97BC-8012D66D642D}" dt="2021-05-27T09:16:29.978" v="783" actId="20577"/>
        <pc:sldMkLst>
          <pc:docMk/>
          <pc:sldMk cId="908867797" sldId="283"/>
        </pc:sldMkLst>
        <pc:spChg chg="add del mod">
          <ac:chgData name="Mizaan Ahmad" userId="1c5dd9f373d485ac" providerId="LiveId" clId="{859A7859-1867-47D5-97BC-8012D66D642D}" dt="2021-05-27T09:09:07.259" v="368" actId="478"/>
          <ac:spMkLst>
            <pc:docMk/>
            <pc:sldMk cId="908867797" sldId="283"/>
            <ac:spMk id="54" creationId="{21A23AEA-A4F0-4A16-9E2E-E504A01680CF}"/>
          </ac:spMkLst>
        </pc:spChg>
        <pc:spChg chg="add del mod">
          <ac:chgData name="Mizaan Ahmad" userId="1c5dd9f373d485ac" providerId="LiveId" clId="{859A7859-1867-47D5-97BC-8012D66D642D}" dt="2021-05-27T09:09:07.259" v="368" actId="478"/>
          <ac:spMkLst>
            <pc:docMk/>
            <pc:sldMk cId="908867797" sldId="283"/>
            <ac:spMk id="55" creationId="{51CBF271-B21D-4657-A965-6E853B10C123}"/>
          </ac:spMkLst>
        </pc:spChg>
        <pc:spChg chg="add del mod">
          <ac:chgData name="Mizaan Ahmad" userId="1c5dd9f373d485ac" providerId="LiveId" clId="{859A7859-1867-47D5-97BC-8012D66D642D}" dt="2021-05-27T09:09:07.259" v="368" actId="478"/>
          <ac:spMkLst>
            <pc:docMk/>
            <pc:sldMk cId="908867797" sldId="283"/>
            <ac:spMk id="56" creationId="{54B7C6B3-A924-4ED4-B49C-BFD374EE8F71}"/>
          </ac:spMkLst>
        </pc:spChg>
        <pc:spChg chg="add del mod">
          <ac:chgData name="Mizaan Ahmad" userId="1c5dd9f373d485ac" providerId="LiveId" clId="{859A7859-1867-47D5-97BC-8012D66D642D}" dt="2021-05-27T09:09:07.259" v="368" actId="478"/>
          <ac:spMkLst>
            <pc:docMk/>
            <pc:sldMk cId="908867797" sldId="283"/>
            <ac:spMk id="57" creationId="{03E56ACA-A1C8-4D37-A9A1-601E40AF9507}"/>
          </ac:spMkLst>
        </pc:spChg>
        <pc:spChg chg="add del mod">
          <ac:chgData name="Mizaan Ahmad" userId="1c5dd9f373d485ac" providerId="LiveId" clId="{859A7859-1867-47D5-97BC-8012D66D642D}" dt="2021-05-27T09:09:07.259" v="368" actId="478"/>
          <ac:spMkLst>
            <pc:docMk/>
            <pc:sldMk cId="908867797" sldId="283"/>
            <ac:spMk id="58" creationId="{50E60CE8-52B5-4696-AEF4-CBABC37AA0BC}"/>
          </ac:spMkLst>
        </pc:spChg>
        <pc:spChg chg="add del mod">
          <ac:chgData name="Mizaan Ahmad" userId="1c5dd9f373d485ac" providerId="LiveId" clId="{859A7859-1867-47D5-97BC-8012D66D642D}" dt="2021-05-27T09:11:46.837" v="376" actId="478"/>
          <ac:spMkLst>
            <pc:docMk/>
            <pc:sldMk cId="908867797" sldId="283"/>
            <ac:spMk id="59" creationId="{7963C76D-FDC3-4590-996F-368968A43B8C}"/>
          </ac:spMkLst>
        </pc:spChg>
        <pc:spChg chg="mod">
          <ac:chgData name="Mizaan Ahmad" userId="1c5dd9f373d485ac" providerId="LiveId" clId="{859A7859-1867-47D5-97BC-8012D66D642D}" dt="2021-05-27T09:08:53.568" v="363"/>
          <ac:spMkLst>
            <pc:docMk/>
            <pc:sldMk cId="908867797" sldId="283"/>
            <ac:spMk id="60" creationId="{DE5ECE95-8FC4-4D84-B531-2A4DA54A0CA3}"/>
          </ac:spMkLst>
        </pc:spChg>
        <pc:spChg chg="add del mod">
          <ac:chgData name="Mizaan Ahmad" userId="1c5dd9f373d485ac" providerId="LiveId" clId="{859A7859-1867-47D5-97BC-8012D66D642D}" dt="2021-05-27T09:11:46.837" v="376" actId="478"/>
          <ac:spMkLst>
            <pc:docMk/>
            <pc:sldMk cId="908867797" sldId="283"/>
            <ac:spMk id="61" creationId="{58A78994-E582-40E1-9908-2AA6EA0CAE74}"/>
          </ac:spMkLst>
        </pc:spChg>
        <pc:spChg chg="add del mod">
          <ac:chgData name="Mizaan Ahmad" userId="1c5dd9f373d485ac" providerId="LiveId" clId="{859A7859-1867-47D5-97BC-8012D66D642D}" dt="2021-05-27T09:11:46.837" v="376" actId="478"/>
          <ac:spMkLst>
            <pc:docMk/>
            <pc:sldMk cId="908867797" sldId="283"/>
            <ac:spMk id="62" creationId="{E8FA5B6B-48B1-4624-A975-8F76C2700B40}"/>
          </ac:spMkLst>
        </pc:spChg>
        <pc:spChg chg="add del mod">
          <ac:chgData name="Mizaan Ahmad" userId="1c5dd9f373d485ac" providerId="LiveId" clId="{859A7859-1867-47D5-97BC-8012D66D642D}" dt="2021-05-27T09:11:46.837" v="376" actId="478"/>
          <ac:spMkLst>
            <pc:docMk/>
            <pc:sldMk cId="908867797" sldId="283"/>
            <ac:spMk id="63" creationId="{3D69D449-DCE2-479A-963E-5A1992CE2ED6}"/>
          </ac:spMkLst>
        </pc:spChg>
        <pc:spChg chg="add del mod">
          <ac:chgData name="Mizaan Ahmad" userId="1c5dd9f373d485ac" providerId="LiveId" clId="{859A7859-1867-47D5-97BC-8012D66D642D}" dt="2021-05-27T09:11:46.837" v="376" actId="478"/>
          <ac:spMkLst>
            <pc:docMk/>
            <pc:sldMk cId="908867797" sldId="283"/>
            <ac:spMk id="64" creationId="{CD618CC1-7730-4092-A110-FD181534FD9E}"/>
          </ac:spMkLst>
        </pc:spChg>
        <pc:spChg chg="mod">
          <ac:chgData name="Mizaan Ahmad" userId="1c5dd9f373d485ac" providerId="LiveId" clId="{859A7859-1867-47D5-97BC-8012D66D642D}" dt="2021-05-27T03:43:31.026" v="17"/>
          <ac:spMkLst>
            <pc:docMk/>
            <pc:sldMk cId="908867797" sldId="283"/>
            <ac:spMk id="88" creationId="{AE6A1803-CF0D-41E1-BCA4-BCD1F3986BB4}"/>
          </ac:spMkLst>
        </pc:spChg>
        <pc:spChg chg="mod">
          <ac:chgData name="Mizaan Ahmad" userId="1c5dd9f373d485ac" providerId="LiveId" clId="{859A7859-1867-47D5-97BC-8012D66D642D}" dt="2021-05-27T03:43:20.667" v="16"/>
          <ac:spMkLst>
            <pc:docMk/>
            <pc:sldMk cId="908867797" sldId="283"/>
            <ac:spMk id="90" creationId="{224D0F31-B4E7-45A3-8ACE-E9CE9C031EA7}"/>
          </ac:spMkLst>
        </pc:spChg>
        <pc:spChg chg="mod">
          <ac:chgData name="Mizaan Ahmad" userId="1c5dd9f373d485ac" providerId="LiveId" clId="{859A7859-1867-47D5-97BC-8012D66D642D}" dt="2021-05-27T03:43:05.518" v="15"/>
          <ac:spMkLst>
            <pc:docMk/>
            <pc:sldMk cId="908867797" sldId="283"/>
            <ac:spMk id="91" creationId="{B0EF89E5-37B0-4ECB-AD05-33E40C5AAE16}"/>
          </ac:spMkLst>
        </pc:spChg>
        <pc:spChg chg="mod">
          <ac:chgData name="Mizaan Ahmad" userId="1c5dd9f373d485ac" providerId="LiveId" clId="{859A7859-1867-47D5-97BC-8012D66D642D}" dt="2021-05-27T03:43:05.518" v="15"/>
          <ac:spMkLst>
            <pc:docMk/>
            <pc:sldMk cId="908867797" sldId="283"/>
            <ac:spMk id="124" creationId="{1DDEC7CB-1B7D-457D-AB8B-A9008867F2BA}"/>
          </ac:spMkLst>
        </pc:spChg>
        <pc:spChg chg="mod">
          <ac:chgData name="Mizaan Ahmad" userId="1c5dd9f373d485ac" providerId="LiveId" clId="{859A7859-1867-47D5-97BC-8012D66D642D}" dt="2021-05-27T09:16:29.978" v="783" actId="20577"/>
          <ac:spMkLst>
            <pc:docMk/>
            <pc:sldMk cId="908867797" sldId="283"/>
            <ac:spMk id="156" creationId="{DD2CACB0-98A4-471A-9DEE-A4A2CC4EFE99}"/>
          </ac:spMkLst>
        </pc:spChg>
        <pc:spChg chg="mod">
          <ac:chgData name="Mizaan Ahmad" userId="1c5dd9f373d485ac" providerId="LiveId" clId="{859A7859-1867-47D5-97BC-8012D66D642D}" dt="2021-05-27T03:43:05.518" v="15"/>
          <ac:spMkLst>
            <pc:docMk/>
            <pc:sldMk cId="908867797" sldId="283"/>
            <ac:spMk id="186" creationId="{B61E75F1-03B2-403F-B23A-68A5F04BD03D}"/>
          </ac:spMkLst>
        </pc:spChg>
        <pc:spChg chg="mod">
          <ac:chgData name="Mizaan Ahmad" userId="1c5dd9f373d485ac" providerId="LiveId" clId="{859A7859-1867-47D5-97BC-8012D66D642D}" dt="2021-05-27T09:08:56.068" v="364"/>
          <ac:spMkLst>
            <pc:docMk/>
            <pc:sldMk cId="908867797" sldId="283"/>
            <ac:spMk id="215" creationId="{747B5C4E-BFB7-4CD3-8BB4-CE0B73C31E26}"/>
          </ac:spMkLst>
        </pc:spChg>
        <pc:spChg chg="mod">
          <ac:chgData name="Mizaan Ahmad" userId="1c5dd9f373d485ac" providerId="LiveId" clId="{859A7859-1867-47D5-97BC-8012D66D642D}" dt="2021-05-27T09:08:58.551" v="365"/>
          <ac:spMkLst>
            <pc:docMk/>
            <pc:sldMk cId="908867797" sldId="283"/>
            <ac:spMk id="220" creationId="{9E6176AF-CD31-4699-9854-08B85C105DB8}"/>
          </ac:spMkLst>
        </pc:spChg>
        <pc:spChg chg="mod">
          <ac:chgData name="Mizaan Ahmad" userId="1c5dd9f373d485ac" providerId="LiveId" clId="{859A7859-1867-47D5-97BC-8012D66D642D}" dt="2021-05-27T09:09:01.633" v="366"/>
          <ac:spMkLst>
            <pc:docMk/>
            <pc:sldMk cId="908867797" sldId="283"/>
            <ac:spMk id="231" creationId="{F98914ED-6BB0-4C91-8310-A652F7EE63C8}"/>
          </ac:spMkLst>
        </pc:spChg>
        <pc:spChg chg="mod">
          <ac:chgData name="Mizaan Ahmad" userId="1c5dd9f373d485ac" providerId="LiveId" clId="{859A7859-1867-47D5-97BC-8012D66D642D}" dt="2021-05-27T09:09:03.872" v="367"/>
          <ac:spMkLst>
            <pc:docMk/>
            <pc:sldMk cId="908867797" sldId="283"/>
            <ac:spMk id="242" creationId="{1CBD92E4-537C-4C49-ACEB-40A0C7D5FE1D}"/>
          </ac:spMkLst>
        </pc:spChg>
        <pc:spChg chg="mod">
          <ac:chgData name="Mizaan Ahmad" userId="1c5dd9f373d485ac" providerId="LiveId" clId="{859A7859-1867-47D5-97BC-8012D66D642D}" dt="2021-05-27T09:11:39.824" v="374"/>
          <ac:spMkLst>
            <pc:docMk/>
            <pc:sldMk cId="908867797" sldId="283"/>
            <ac:spMk id="269" creationId="{6F9C93EA-50B3-4707-BAD8-76B898AD0A7D}"/>
          </ac:spMkLst>
        </pc:spChg>
        <pc:spChg chg="mod">
          <ac:chgData name="Mizaan Ahmad" userId="1c5dd9f373d485ac" providerId="LiveId" clId="{859A7859-1867-47D5-97BC-8012D66D642D}" dt="2021-05-27T09:11:42.558" v="375"/>
          <ac:spMkLst>
            <pc:docMk/>
            <pc:sldMk cId="908867797" sldId="283"/>
            <ac:spMk id="273" creationId="{3A4D5A25-AB44-43B5-B0DE-CDFC7F4E0272}"/>
          </ac:spMkLst>
        </pc:spChg>
        <pc:spChg chg="mod">
          <ac:chgData name="Mizaan Ahmad" userId="1c5dd9f373d485ac" providerId="LiveId" clId="{859A7859-1867-47D5-97BC-8012D66D642D}" dt="2021-05-27T09:11:37.243" v="373"/>
          <ac:spMkLst>
            <pc:docMk/>
            <pc:sldMk cId="908867797" sldId="283"/>
            <ac:spMk id="291" creationId="{0AD5A55C-8B7B-438E-A04E-45A331762F74}"/>
          </ac:spMkLst>
        </pc:spChg>
        <pc:spChg chg="mod">
          <ac:chgData name="Mizaan Ahmad" userId="1c5dd9f373d485ac" providerId="LiveId" clId="{859A7859-1867-47D5-97BC-8012D66D642D}" dt="2021-05-27T09:11:34.942" v="372"/>
          <ac:spMkLst>
            <pc:docMk/>
            <pc:sldMk cId="908867797" sldId="283"/>
            <ac:spMk id="295" creationId="{CD961B2F-10B2-4BA2-88B5-724F72E2969F}"/>
          </ac:spMkLst>
        </pc:spChg>
        <pc:spChg chg="mod">
          <ac:chgData name="Mizaan Ahmad" userId="1c5dd9f373d485ac" providerId="LiveId" clId="{859A7859-1867-47D5-97BC-8012D66D642D}" dt="2021-05-27T09:11:32.629" v="371"/>
          <ac:spMkLst>
            <pc:docMk/>
            <pc:sldMk cId="908867797" sldId="283"/>
            <ac:spMk id="299" creationId="{962F27F7-9DE4-42AC-B46E-FF6E4F09DBEC}"/>
          </ac:spMkLst>
        </pc:spChg>
      </pc:sldChg>
      <pc:sldChg chg="modSp mod">
        <pc:chgData name="Mizaan Ahmad" userId="1c5dd9f373d485ac" providerId="LiveId" clId="{859A7859-1867-47D5-97BC-8012D66D642D}" dt="2021-05-27T03:49:24.897" v="231" actId="20577"/>
        <pc:sldMkLst>
          <pc:docMk/>
          <pc:sldMk cId="1414545796" sldId="284"/>
        </pc:sldMkLst>
        <pc:spChg chg="mod">
          <ac:chgData name="Mizaan Ahmad" userId="1c5dd9f373d485ac" providerId="LiveId" clId="{859A7859-1867-47D5-97BC-8012D66D642D}" dt="2021-05-27T03:43:05.518" v="15"/>
          <ac:spMkLst>
            <pc:docMk/>
            <pc:sldMk cId="1414545796" sldId="284"/>
            <ac:spMk id="161" creationId="{CF4F4415-B4BB-4F27-841A-3CE38B0B8142}"/>
          </ac:spMkLst>
        </pc:spChg>
        <pc:spChg chg="mod">
          <ac:chgData name="Mizaan Ahmad" userId="1c5dd9f373d485ac" providerId="LiveId" clId="{859A7859-1867-47D5-97BC-8012D66D642D}" dt="2021-05-27T03:43:31.026" v="17"/>
          <ac:spMkLst>
            <pc:docMk/>
            <pc:sldMk cId="1414545796" sldId="284"/>
            <ac:spMk id="203" creationId="{78386FDC-54E5-48E1-9F0A-C187BC79D73E}"/>
          </ac:spMkLst>
        </pc:spChg>
        <pc:spChg chg="mod">
          <ac:chgData name="Mizaan Ahmad" userId="1c5dd9f373d485ac" providerId="LiveId" clId="{859A7859-1867-47D5-97BC-8012D66D642D}" dt="2021-05-27T03:43:20.667" v="16"/>
          <ac:spMkLst>
            <pc:docMk/>
            <pc:sldMk cId="1414545796" sldId="284"/>
            <ac:spMk id="205" creationId="{52316AB0-600E-42AD-AEAC-9C65662CD344}"/>
          </ac:spMkLst>
        </pc:spChg>
        <pc:spChg chg="mod">
          <ac:chgData name="Mizaan Ahmad" userId="1c5dd9f373d485ac" providerId="LiveId" clId="{859A7859-1867-47D5-97BC-8012D66D642D}" dt="2021-05-27T03:43:05.518" v="15"/>
          <ac:spMkLst>
            <pc:docMk/>
            <pc:sldMk cId="1414545796" sldId="284"/>
            <ac:spMk id="206" creationId="{0B2695C1-D515-42DC-BCB9-F1DA5ABC57D3}"/>
          </ac:spMkLst>
        </pc:spChg>
        <pc:spChg chg="mod">
          <ac:chgData name="Mizaan Ahmad" userId="1c5dd9f373d485ac" providerId="LiveId" clId="{859A7859-1867-47D5-97BC-8012D66D642D}" dt="2021-05-27T03:49:24.897" v="231" actId="20577"/>
          <ac:spMkLst>
            <pc:docMk/>
            <pc:sldMk cId="1414545796" sldId="284"/>
            <ac:spMk id="388" creationId="{E4D10574-58A5-4FB2-B7A4-09D7B877DA6D}"/>
          </ac:spMkLst>
        </pc:spChg>
      </pc:sldChg>
      <pc:sldChg chg="modSp mod">
        <pc:chgData name="Mizaan Ahmad" userId="1c5dd9f373d485ac" providerId="LiveId" clId="{859A7859-1867-47D5-97BC-8012D66D642D}" dt="2021-05-27T09:22:26.570" v="943"/>
        <pc:sldMkLst>
          <pc:docMk/>
          <pc:sldMk cId="3783533735" sldId="285"/>
        </pc:sldMkLst>
        <pc:spChg chg="mod">
          <ac:chgData name="Mizaan Ahmad" userId="1c5dd9f373d485ac" providerId="LiveId" clId="{859A7859-1867-47D5-97BC-8012D66D642D}" dt="2021-05-27T09:19:23.848" v="871" actId="20577"/>
          <ac:spMkLst>
            <pc:docMk/>
            <pc:sldMk cId="3783533735" sldId="285"/>
            <ac:spMk id="6" creationId="{AF80A39C-E3D8-480C-B336-1075A5AA03DA}"/>
          </ac:spMkLst>
        </pc:spChg>
        <pc:spChg chg="mod">
          <ac:chgData name="Mizaan Ahmad" userId="1c5dd9f373d485ac" providerId="LiveId" clId="{859A7859-1867-47D5-97BC-8012D66D642D}" dt="2021-05-27T03:58:54.786" v="263" actId="20577"/>
          <ac:spMkLst>
            <pc:docMk/>
            <pc:sldMk cId="3783533735" sldId="285"/>
            <ac:spMk id="8" creationId="{602728D8-0F47-4841-870A-A5046F655BE1}"/>
          </ac:spMkLst>
        </pc:spChg>
        <pc:spChg chg="mod">
          <ac:chgData name="Mizaan Ahmad" userId="1c5dd9f373d485ac" providerId="LiveId" clId="{859A7859-1867-47D5-97BC-8012D66D642D}" dt="2021-05-27T09:21:59.044" v="940" actId="6549"/>
          <ac:spMkLst>
            <pc:docMk/>
            <pc:sldMk cId="3783533735" sldId="285"/>
            <ac:spMk id="47" creationId="{7FDF7E63-7C77-46DB-AEC3-E85B8E34E603}"/>
          </ac:spMkLst>
        </pc:spChg>
        <pc:spChg chg="mod">
          <ac:chgData name="Mizaan Ahmad" userId="1c5dd9f373d485ac" providerId="LiveId" clId="{859A7859-1867-47D5-97BC-8012D66D642D}" dt="2021-05-27T09:22:26.570" v="943"/>
          <ac:spMkLst>
            <pc:docMk/>
            <pc:sldMk cId="3783533735" sldId="285"/>
            <ac:spMk id="48" creationId="{41C2AB24-194D-4981-922B-E9B156A98E9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BAR%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BAR%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BAR%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BAR%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BAR%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AR%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BAR%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AR%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AR%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AR%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AR%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AR%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BAR%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BAR%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BAR%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40</c:v>
                </c:pt>
                <c:pt idx="1">
                  <c:v>41</c:v>
                </c:pt>
                <c:pt idx="2">
                  <c:v>55</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Barwon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67</c:v>
                </c:pt>
                <c:pt idx="1">
                  <c:v>87</c:v>
                </c:pt>
                <c:pt idx="2">
                  <c:v>92</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0.17</c:v>
                </c:pt>
                <c:pt idx="1">
                  <c:v>0.16</c:v>
                </c:pt>
                <c:pt idx="2">
                  <c:v>0.13</c:v>
                </c:pt>
                <c:pt idx="3">
                  <c:v>0.12</c:v>
                </c:pt>
                <c:pt idx="4">
                  <c:v>0.09</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0.04</c:v>
                </c:pt>
                <c:pt idx="3">
                  <c:v>7.0000000000000007E-2</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0.16</c:v>
                </c:pt>
                <c:pt idx="1">
                  <c:v>0.15</c:v>
                </c:pt>
                <c:pt idx="2">
                  <c:v>0.11</c:v>
                </c:pt>
                <c:pt idx="3">
                  <c:v>0.11</c:v>
                </c:pt>
                <c:pt idx="4">
                  <c:v>0.11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0.08</c:v>
                </c:pt>
                <c:pt idx="1">
                  <c:v>0.1</c:v>
                </c:pt>
                <c:pt idx="2">
                  <c:v>0.1</c:v>
                </c:pt>
                <c:pt idx="3">
                  <c:v>0.11</c:v>
                </c:pt>
                <c:pt idx="4">
                  <c:v>0.19</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0.83</c:v>
                </c:pt>
                <c:pt idx="1">
                  <c:v>0.7</c:v>
                </c:pt>
                <c:pt idx="2">
                  <c:v>0.63</c:v>
                </c:pt>
                <c:pt idx="3">
                  <c:v>7.0000000000000007E-2</c:v>
                </c:pt>
                <c:pt idx="4">
                  <c:v>7.0000000000000007E-2</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Barwon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0.18</c:v>
                </c:pt>
                <c:pt idx="1">
                  <c:v>0.35</c:v>
                </c:pt>
                <c:pt idx="2">
                  <c:v>0.42</c:v>
                </c:pt>
                <c:pt idx="3">
                  <c:v>0.18</c:v>
                </c:pt>
                <c:pt idx="4">
                  <c:v>0.21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Meeting or reviews arranged</c:v>
                </c:pt>
                <c:pt idx="2">
                  <c:v>Improved communication</c:v>
                </c:pt>
                <c:pt idx="3">
                  <c:v>Changes in policy, practice or training</c:v>
                </c:pt>
                <c:pt idx="4">
                  <c:v>Safety/risk issue addressed</c:v>
                </c:pt>
                <c:pt idx="5">
                  <c:v>Review/change to consumer care</c:v>
                </c:pt>
              </c:strCache>
            </c:strRef>
          </c:cat>
          <c:val>
            <c:numRef>
              <c:f>Actions!$B$1:$B$6</c:f>
              <c:numCache>
                <c:formatCode>0%</c:formatCode>
                <c:ptCount val="6"/>
                <c:pt idx="0">
                  <c:v>0.67</c:v>
                </c:pt>
                <c:pt idx="1">
                  <c:v>0.33</c:v>
                </c:pt>
                <c:pt idx="2">
                  <c:v>0.28999999999999998</c:v>
                </c:pt>
                <c:pt idx="3">
                  <c:v>0.14000000000000001</c:v>
                </c:pt>
                <c:pt idx="4">
                  <c:v>0.1</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Barwon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Barwon Health</c:v>
                </c:pt>
              </c:strCache>
            </c:strRef>
          </c:cat>
          <c:val>
            <c:numRef>
              <c:f>ComplaintMedians!$D$2:$D$4</c:f>
              <c:numCache>
                <c:formatCode>General</c:formatCode>
                <c:ptCount val="3"/>
                <c:pt idx="0">
                  <c:v>13</c:v>
                </c:pt>
                <c:pt idx="1">
                  <c:v>23</c:v>
                </c:pt>
                <c:pt idx="2">
                  <c:v>4</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Barwon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32</c:v>
                </c:pt>
                <c:pt idx="1">
                  <c:v>21</c:v>
                </c:pt>
                <c:pt idx="2">
                  <c:v>2</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48</c:v>
                </c:pt>
                <c:pt idx="1">
                  <c:v>38</c:v>
                </c:pt>
                <c:pt idx="2">
                  <c:v>6</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0.71</c:v>
                </c:pt>
                <c:pt idx="1">
                  <c:v>0.2</c:v>
                </c:pt>
                <c:pt idx="2">
                  <c:v>0.35</c:v>
                </c:pt>
                <c:pt idx="3">
                  <c:v>0.22</c:v>
                </c:pt>
                <c:pt idx="4">
                  <c:v>0.16</c:v>
                </c:pt>
                <c:pt idx="5">
                  <c:v>0.22</c:v>
                </c:pt>
                <c:pt idx="6">
                  <c:v>7.0000000000000007E-2</c:v>
                </c:pt>
                <c:pt idx="7">
                  <c:v>0.15</c:v>
                </c:pt>
                <c:pt idx="8">
                  <c:v>7.0000000000000007E-2</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0.66</c:v>
                </c:pt>
                <c:pt idx="1">
                  <c:v>0.23</c:v>
                </c:pt>
                <c:pt idx="2">
                  <c:v>0.32</c:v>
                </c:pt>
                <c:pt idx="3">
                  <c:v>0.1</c:v>
                </c:pt>
                <c:pt idx="4">
                  <c:v>0.14000000000000001</c:v>
                </c:pt>
                <c:pt idx="5">
                  <c:v>0.16</c:v>
                </c:pt>
                <c:pt idx="6">
                  <c:v>7.0000000000000007E-2</c:v>
                </c:pt>
                <c:pt idx="7">
                  <c:v>0.02</c:v>
                </c:pt>
                <c:pt idx="8">
                  <c:v>0.01</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0.14000000000000001</c:v>
                </c:pt>
                <c:pt idx="1">
                  <c:v>0.43</c:v>
                </c:pt>
                <c:pt idx="2">
                  <c:v>0.28999999999999998</c:v>
                </c:pt>
                <c:pt idx="3">
                  <c:v>0.14000000000000001</c:v>
                </c:pt>
                <c:pt idx="4">
                  <c:v>0.95</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0.19</c:v>
                </c:pt>
                <c:pt idx="1">
                  <c:v>0.28000000000000003</c:v>
                </c:pt>
                <c:pt idx="2">
                  <c:v>0.13</c:v>
                </c:pt>
                <c:pt idx="3">
                  <c:v>0.25</c:v>
                </c:pt>
                <c:pt idx="4">
                  <c:v>0.56000000000000005</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0.18</c:v>
                </c:pt>
                <c:pt idx="1">
                  <c:v>0.21</c:v>
                </c:pt>
                <c:pt idx="2">
                  <c:v>0.37</c:v>
                </c:pt>
                <c:pt idx="3">
                  <c:v>0.11</c:v>
                </c:pt>
                <c:pt idx="4">
                  <c:v>0.79</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0.1</c:v>
                </c:pt>
                <c:pt idx="1">
                  <c:v>0.4</c:v>
                </c:pt>
                <c:pt idx="2">
                  <c:v>0.1</c:v>
                </c:pt>
                <c:pt idx="3">
                  <c:v>0.1</c:v>
                </c:pt>
                <c:pt idx="4">
                  <c:v>0.65</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14</a:t>
            </a:fld>
            <a:endParaRPr lang="en-AU"/>
          </a:p>
        </p:txBody>
      </p:sp>
    </p:spTree>
    <p:extLst>
      <p:ext uri="{BB962C8B-B14F-4D97-AF65-F5344CB8AC3E}">
        <p14:creationId xmlns:p14="http://schemas.microsoft.com/office/powerpoint/2010/main" val="41926115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71D489AE-065D-4981-81E2-8217BAF74310}"/>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Barwon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(n=55)</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Barwon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(n=92)</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Barwon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875576555"/>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3670415147"/>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168416822"/>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901150645"/>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2813655"/>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treatment was the most frequently raised issue.</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Concerns about access were raised in higher percentages of complaints compared to the than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percentage of complaints about facilities was lower than the sector.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487960"/>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family members/carers were more likely than consumers to raise concerns about treatment and communication.</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Unlike the sector, consumers were less likely than family members/carers to raise issues about conduct and behaviour to the MHCC, although they were more likely than  family members/carers to raise these concerns directly with the service.</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Barwon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519247245"/>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46596094"/>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(n=32)</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(n=21)</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(n=48)</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(n=38)</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941766245"/>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1329747820"/>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Lack of empathy or compassion</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Diagnosis</a:t>
            </a:r>
          </a:p>
          <a:p>
            <a:pPr>
              <a:lnSpc>
                <a:spcPct val="80000"/>
              </a:lnSpc>
            </a:pPr>
            <a:r>
              <a:rPr lang="en-AU" sz="1100" dirty="0">
                <a:solidFill>
                  <a:schemeClr val="accent3"/>
                </a:solidFill>
                <a:latin typeface="Arial Nova Light" panose="020B0304020202020204" pitchFamily="34" charset="0"/>
              </a:rPr>
              <a:t>Incorrect or disputed diagnosis</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Rudeness, lack of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respect or discourtesy</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voluntary consumers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a:p>
            <a:pPr marL="0" marR="0" lvl="0" indent="0" defTabSz="914400" eaLnBrk="1" fontAlgn="auto" latinLnBrk="0" hangingPunct="1">
              <a:lnSpc>
                <a:spcPct val="80000"/>
              </a:lnSpc>
              <a:spcBef>
                <a:spcPts val="0"/>
              </a:spcBef>
              <a:spcAft>
                <a:spcPts val="0"/>
              </a:spcAft>
              <a:buClrTx/>
              <a:buSzTx/>
              <a:buFontTx/>
              <a:buNone/>
              <a:tabLst/>
              <a:defRPr/>
            </a:pP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Unsafe or premature discharge</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misleading or confusing information provided to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empathy or compassion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42133" cy="5099986"/>
          </a:xfrm>
          <a:prstGeom prst="rect">
            <a:avLst/>
          </a:prstGeom>
          <a:noFill/>
        </p:spPr>
        <p:txBody>
          <a:bodyPr wrap="square">
            <a:spAutoFit/>
          </a:bodyPr>
          <a:lstStyle/>
          <a:p>
            <a:pPr marL="180975" indent="-180975"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 of carers of voluntary consumers, and lack of empathy or compassion were issues raised in higher levels to the MHCC compared to the sector.</a:t>
            </a:r>
          </a:p>
          <a:p>
            <a:pPr marL="180975" indent="-180975"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Consistent with the sector, concerns about rudeness, lack of respect or discourtesy was the most frequently raised issue in complaints to Barwon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98871198"/>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098326436"/>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Barwon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Barwon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(n=55)</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Barwon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(n=92)</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971516318"/>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Barwon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509735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achieved by Barwon Health in response to complaints made to the MHCC about Barwon Health mirrored statewide trends, with the majority resulting in acknowledgement, action or answer.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response to complaints directly to Barwon Health, the most common outcomes of complaints were action and answer, reached for a higher percentage of complaints compared to the sector.</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Barwon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meetings or reviews arranged by provider with service user or complainant</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596690574"/>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391552"/>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There is a trend of greater numbers of complaints being made directly to Barwon Health than to the MHCC, indicating that complainants feel supported to raise their concerns directly with the treating team.</a:t>
            </a:r>
          </a:p>
          <a:p>
            <a:pPr marL="285750" indent="-285750" algn="l">
              <a:lnSpc>
                <a:spcPct val="110000"/>
              </a:lnSpc>
              <a:spcBef>
                <a:spcPts val="600"/>
              </a:spcBef>
              <a:spcAft>
                <a:spcPts val="600"/>
              </a:spcAft>
              <a:buFont typeface="Arial" panose="020B0604020202020204" pitchFamily="34" charset="0"/>
              <a:buChar char="•"/>
            </a:pPr>
            <a:endParaRPr lang="en-AU" sz="1600" dirty="0">
              <a:solidFill>
                <a:schemeClr val="accent3"/>
              </a:solidFill>
              <a:latin typeface="Arial Nova Light" panose="020B03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204082"/>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Concerns about access were raised in higher percentages of complaints compared to the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 of carers of voluntary consumers, and lack of empathy or compassion were issues raised in higher levels to the MHCC compared to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223766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Barwon Health in response to complaints made to the MHCC about Barwon Health mirrored statewide trends, with the majority resulting in acknowledgement, action or answer.</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about Barwon Health over steadily over the three-year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Barwon Health than complaints to the MHCC.</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This suggests that consumers and family members/carers feel empowered to raise their concerns with the service directly.</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55</a:t>
            </a:r>
          </a:p>
          <a:p>
            <a:pPr>
              <a:lnSpc>
                <a:spcPct val="80000"/>
              </a:lnSpc>
            </a:pPr>
            <a:r>
              <a:rPr lang="en-AU" sz="1600" dirty="0">
                <a:solidFill>
                  <a:srgbClr val="052A39"/>
                </a:solidFill>
                <a:latin typeface="Arial Nova Light" panose="020B0304020202020204" pitchFamily="34" charset="0"/>
              </a:rPr>
              <a:t>Complaints to MHCC about Barwon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92</a:t>
            </a:r>
          </a:p>
          <a:p>
            <a:pPr>
              <a:lnSpc>
                <a:spcPct val="80000"/>
              </a:lnSpc>
            </a:pPr>
            <a:r>
              <a:rPr lang="en-AU" sz="1600" dirty="0">
                <a:solidFill>
                  <a:srgbClr val="052A39"/>
                </a:solidFill>
                <a:latin typeface="Arial Nova Light" panose="020B0304020202020204" pitchFamily="34" charset="0"/>
              </a:rPr>
              <a:t>Complaints to Barwon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627183028"/>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2000" dirty="0">
                <a:solidFill>
                  <a:schemeClr val="accent3"/>
                </a:solidFill>
                <a:latin typeface="Arial Nova Light" panose="020B0304020202020204" pitchFamily="34" charset="0"/>
                <a:cs typeface="Arial" panose="020B0604020202020204" pitchFamily="34" charset="0"/>
              </a:rPr>
              <a:t>In 2019-20, compared to the rest of the sector, Barwon Health had a moderate rate of complaints made to the MHCC, and a high rate of complaints directly to the service</a:t>
            </a:r>
            <a:r>
              <a:rPr lang="en-US" sz="2400" dirty="0">
                <a:solidFill>
                  <a:schemeClr val="accent3"/>
                </a:solidFill>
                <a:latin typeface="Arial Nova Light" panose="020B0304020202020204" pitchFamily="34" charset="0"/>
                <a:cs typeface="Arial" panose="020B0604020202020204" pitchFamily="34" charset="0"/>
              </a:rPr>
              <a:t>.</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(n=55)</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Barwon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(n=92)</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707530908"/>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Barwon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Barwon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Barwon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Barwon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Barwon Health</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050369"/>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made a smaller proportion of complaints to the MHCC about Barwon Health than consumers made in the sector.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in direct complaints to Barwon Health, consumers made the most complaints, but at lower proportions than the sector.</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338317973"/>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purl.org/dc/terms/"/>
    <ds:schemaRef ds:uri="http://www.w3.org/XML/1998/namespace"/>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1003d65e-de0c-4738-9985-419c46fd36e2"/>
    <ds:schemaRef ds:uri="346a98b2-8cb5-4b00-9f7c-6f20646cf270"/>
    <ds:schemaRef ds:uri="http://schemas.microsoft.com/office/2006/metadata/properties"/>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17747</TotalTime>
  <Words>1415</Words>
  <Application>Microsoft Office PowerPoint</Application>
  <PresentationFormat>Widescreen</PresentationFormat>
  <Paragraphs>193</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Barwon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23</cp:revision>
  <dcterms:created xsi:type="dcterms:W3CDTF">2021-01-20T23:56:26Z</dcterms:created>
  <dcterms:modified xsi:type="dcterms:W3CDTF">2022-04-11T03:17:14Z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2022-04-11T03:17:14Z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dc901902-42ff-4b9a-b7c3-f14eac5d9d02</vt:lpwstr>
  </property>
  <property fmtid="{D5CDD505-2E9C-101B-9397-08002B2CF9AE}" pid="9" name="MSIP_Label_43e64453-338c-4f93-8a4d-0039a0a41f2a_ContentBits">
    <vt:lpwstr>2</vt:lpwstr>
  </property>
</Properties>
</file>