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923585C0-7419-4910-A2F6-493324D9389D}"/>
    <pc:docChg chg="undo redo custSel modSld">
      <pc:chgData name="Mizaan Ahmad" userId="1c5dd9f373d485ac" providerId="LiveId" clId="{923585C0-7419-4910-A2F6-493324D9389D}" dt="2021-05-28T01:07:50.341" v="655"/>
      <pc:docMkLst>
        <pc:docMk/>
      </pc:docMkLst>
      <pc:sldChg chg="modSp">
        <pc:chgData name="Mizaan Ahmad" userId="1c5dd9f373d485ac" providerId="LiveId" clId="{923585C0-7419-4910-A2F6-493324D9389D}" dt="2021-05-27T09:29:16.926" v="20"/>
        <pc:sldMkLst>
          <pc:docMk/>
          <pc:sldMk cId="728255935" sldId="256"/>
        </pc:sldMkLst>
        <pc:spChg chg="mod">
          <ac:chgData name="Mizaan Ahmad" userId="1c5dd9f373d485ac" providerId="LiveId" clId="{923585C0-7419-4910-A2F6-493324D9389D}" dt="2021-05-27T09:29:16.926" v="20"/>
          <ac:spMkLst>
            <pc:docMk/>
            <pc:sldMk cId="728255935" sldId="256"/>
            <ac:spMk id="2" creationId="{9397E537-13FD-4378-9583-8D5B5C02A877}"/>
          </ac:spMkLst>
        </pc:spChg>
      </pc:sldChg>
      <pc:sldChg chg="modSp mod">
        <pc:chgData name="Mizaan Ahmad" userId="1c5dd9f373d485ac" providerId="LiveId" clId="{923585C0-7419-4910-A2F6-493324D9389D}" dt="2021-05-27T09:35:35.981" v="144" actId="20577"/>
        <pc:sldMkLst>
          <pc:docMk/>
          <pc:sldMk cId="2468528989" sldId="261"/>
        </pc:sldMkLst>
        <pc:spChg chg="mod">
          <ac:chgData name="Mizaan Ahmad" userId="1c5dd9f373d485ac" providerId="LiveId" clId="{923585C0-7419-4910-A2F6-493324D9389D}" dt="2021-05-27T09:29:16.926" v="20"/>
          <ac:spMkLst>
            <pc:docMk/>
            <pc:sldMk cId="2468528989" sldId="261"/>
            <ac:spMk id="60" creationId="{AB061075-8A5B-40FF-8648-8D92BC4CCE3C}"/>
          </ac:spMkLst>
        </pc:spChg>
        <pc:spChg chg="mod">
          <ac:chgData name="Mizaan Ahmad" userId="1c5dd9f373d485ac" providerId="LiveId" clId="{923585C0-7419-4910-A2F6-493324D9389D}" dt="2021-05-27T09:34:57.178" v="128" actId="20577"/>
          <ac:spMkLst>
            <pc:docMk/>
            <pc:sldMk cId="2468528989" sldId="261"/>
            <ac:spMk id="62" creationId="{CB5D0E10-8852-4137-8C7E-F4E521A448D5}"/>
          </ac:spMkLst>
        </pc:spChg>
        <pc:spChg chg="mod">
          <ac:chgData name="Mizaan Ahmad" userId="1c5dd9f373d485ac" providerId="LiveId" clId="{923585C0-7419-4910-A2F6-493324D9389D}" dt="2021-05-27T09:34:54.850" v="126" actId="20577"/>
          <ac:spMkLst>
            <pc:docMk/>
            <pc:sldMk cId="2468528989" sldId="261"/>
            <ac:spMk id="64" creationId="{D6DB30DD-57AC-415F-B7DB-D50768B1C381}"/>
          </ac:spMkLst>
        </pc:spChg>
        <pc:spChg chg="mod">
          <ac:chgData name="Mizaan Ahmad" userId="1c5dd9f373d485ac" providerId="LiveId" clId="{923585C0-7419-4910-A2F6-493324D9389D}" dt="2021-05-27T09:35:04.680" v="132" actId="20577"/>
          <ac:spMkLst>
            <pc:docMk/>
            <pc:sldMk cId="2468528989" sldId="261"/>
            <ac:spMk id="69" creationId="{0892C425-D844-4FC1-B442-52B4A2286E5A}"/>
          </ac:spMkLst>
        </pc:spChg>
        <pc:spChg chg="mod">
          <ac:chgData name="Mizaan Ahmad" userId="1c5dd9f373d485ac" providerId="LiveId" clId="{923585C0-7419-4910-A2F6-493324D9389D}" dt="2021-05-27T09:35:02.304" v="130" actId="20577"/>
          <ac:spMkLst>
            <pc:docMk/>
            <pc:sldMk cId="2468528989" sldId="261"/>
            <ac:spMk id="71" creationId="{B073341D-203C-476E-B503-B355E196931A}"/>
          </ac:spMkLst>
        </pc:spChg>
        <pc:spChg chg="mod">
          <ac:chgData name="Mizaan Ahmad" userId="1c5dd9f373d485ac" providerId="LiveId" clId="{923585C0-7419-4910-A2F6-493324D9389D}" dt="2021-05-27T09:35:35.981" v="144" actId="20577"/>
          <ac:spMkLst>
            <pc:docMk/>
            <pc:sldMk cId="2468528989" sldId="261"/>
            <ac:spMk id="98" creationId="{5A1D96C0-F43A-4ADF-9134-72B1D1BA0AC5}"/>
          </ac:spMkLst>
        </pc:spChg>
        <pc:grpChg chg="mod">
          <ac:chgData name="Mizaan Ahmad" userId="1c5dd9f373d485ac" providerId="LiveId" clId="{923585C0-7419-4910-A2F6-493324D9389D}" dt="2021-05-27T09:34:52.957" v="124" actId="1076"/>
          <ac:grpSpMkLst>
            <pc:docMk/>
            <pc:sldMk cId="2468528989" sldId="261"/>
            <ac:grpSpMk id="55" creationId="{2FBCD50E-D37E-4CD1-814B-16282DDF9277}"/>
          </ac:grpSpMkLst>
        </pc:grpChg>
      </pc:sldChg>
      <pc:sldChg chg="modSp mod">
        <pc:chgData name="Mizaan Ahmad" userId="1c5dd9f373d485ac" providerId="LiveId" clId="{923585C0-7419-4910-A2F6-493324D9389D}" dt="2021-05-27T09:30:48.424" v="85" actId="20577"/>
        <pc:sldMkLst>
          <pc:docMk/>
          <pc:sldMk cId="1080916225" sldId="262"/>
        </pc:sldMkLst>
        <pc:spChg chg="mod">
          <ac:chgData name="Mizaan Ahmad" userId="1c5dd9f373d485ac" providerId="LiveId" clId="{923585C0-7419-4910-A2F6-493324D9389D}" dt="2021-05-27T09:29:16.926" v="20"/>
          <ac:spMkLst>
            <pc:docMk/>
            <pc:sldMk cId="1080916225" sldId="262"/>
            <ac:spMk id="7" creationId="{B8C74E88-7F6D-4041-91CB-DE55566F01D8}"/>
          </ac:spMkLst>
        </pc:spChg>
        <pc:spChg chg="mod">
          <ac:chgData name="Mizaan Ahmad" userId="1c5dd9f373d485ac" providerId="LiveId" clId="{923585C0-7419-4910-A2F6-493324D9389D}" dt="2021-05-27T09:29:16.926" v="20"/>
          <ac:spMkLst>
            <pc:docMk/>
            <pc:sldMk cId="1080916225" sldId="262"/>
            <ac:spMk id="95" creationId="{0BE1A289-64D1-483F-B840-A7B7912C2D13}"/>
          </ac:spMkLst>
        </pc:spChg>
        <pc:spChg chg="mod">
          <ac:chgData name="Mizaan Ahmad" userId="1c5dd9f373d485ac" providerId="LiveId" clId="{923585C0-7419-4910-A2F6-493324D9389D}" dt="2021-05-27T09:30:48.424" v="85" actId="20577"/>
          <ac:spMkLst>
            <pc:docMk/>
            <pc:sldMk cId="1080916225" sldId="262"/>
            <ac:spMk id="162" creationId="{BE44FBF2-A33C-4A25-A70A-F999F9D86D64}"/>
          </ac:spMkLst>
        </pc:spChg>
        <pc:graphicFrameChg chg="mod">
          <ac:chgData name="Mizaan Ahmad" userId="1c5dd9f373d485ac" providerId="LiveId" clId="{923585C0-7419-4910-A2F6-493324D9389D}" dt="2021-05-27T09:29:16.926" v="20"/>
          <ac:graphicFrameMkLst>
            <pc:docMk/>
            <pc:sldMk cId="1080916225" sldId="262"/>
            <ac:graphicFrameMk id="10" creationId="{249D1375-7714-4DB0-A7EB-02D9DEAC83CD}"/>
          </ac:graphicFrameMkLst>
        </pc:graphicFrameChg>
      </pc:sldChg>
      <pc:sldChg chg="modSp mod">
        <pc:chgData name="Mizaan Ahmad" userId="1c5dd9f373d485ac" providerId="LiveId" clId="{923585C0-7419-4910-A2F6-493324D9389D}" dt="2021-05-27T09:32:14.136" v="102" actId="20577"/>
        <pc:sldMkLst>
          <pc:docMk/>
          <pc:sldMk cId="1708563974" sldId="263"/>
        </pc:sldMkLst>
        <pc:spChg chg="mod">
          <ac:chgData name="Mizaan Ahmad" userId="1c5dd9f373d485ac" providerId="LiveId" clId="{923585C0-7419-4910-A2F6-493324D9389D}" dt="2021-05-27T09:29:16.926" v="20"/>
          <ac:spMkLst>
            <pc:docMk/>
            <pc:sldMk cId="1708563974" sldId="263"/>
            <ac:spMk id="10" creationId="{78AF2B26-50A2-4EF4-81EE-D6952DF82E99}"/>
          </ac:spMkLst>
        </pc:spChg>
        <pc:spChg chg="mod">
          <ac:chgData name="Mizaan Ahmad" userId="1c5dd9f373d485ac" providerId="LiveId" clId="{923585C0-7419-4910-A2F6-493324D9389D}" dt="2021-05-27T09:29:16.926" v="20"/>
          <ac:spMkLst>
            <pc:docMk/>
            <pc:sldMk cId="1708563974" sldId="263"/>
            <ac:spMk id="24" creationId="{895944F8-F855-4A71-A879-C62188B3C168}"/>
          </ac:spMkLst>
        </pc:spChg>
        <pc:spChg chg="mod">
          <ac:chgData name="Mizaan Ahmad" userId="1c5dd9f373d485ac" providerId="LiveId" clId="{923585C0-7419-4910-A2F6-493324D9389D}" dt="2021-05-27T09:32:14.136" v="102" actId="20577"/>
          <ac:spMkLst>
            <pc:docMk/>
            <pc:sldMk cId="1708563974" sldId="263"/>
            <ac:spMk id="42" creationId="{12FCE8F7-4DC7-417F-A76F-D25E22BC09AC}"/>
          </ac:spMkLst>
        </pc:spChg>
      </pc:sldChg>
      <pc:sldChg chg="modSp mod">
        <pc:chgData name="Mizaan Ahmad" userId="1c5dd9f373d485ac" providerId="LiveId" clId="{923585C0-7419-4910-A2F6-493324D9389D}" dt="2021-05-27T09:29:16.926" v="20"/>
        <pc:sldMkLst>
          <pc:docMk/>
          <pc:sldMk cId="4188436993" sldId="279"/>
        </pc:sldMkLst>
        <pc:spChg chg="mod">
          <ac:chgData name="Mizaan Ahmad" userId="1c5dd9f373d485ac" providerId="LiveId" clId="{923585C0-7419-4910-A2F6-493324D9389D}" dt="2021-05-27T09:29:16.926" v="20"/>
          <ac:spMkLst>
            <pc:docMk/>
            <pc:sldMk cId="4188436993" sldId="279"/>
            <ac:spMk id="7" creationId="{AB66B096-DF16-4ADA-A580-72E352B892CB}"/>
          </ac:spMkLst>
        </pc:spChg>
      </pc:sldChg>
      <pc:sldChg chg="modSp mod">
        <pc:chgData name="Mizaan Ahmad" userId="1c5dd9f373d485ac" providerId="LiveId" clId="{923585C0-7419-4910-A2F6-493324D9389D}" dt="2021-05-28T01:07:50.341" v="655"/>
        <pc:sldMkLst>
          <pc:docMk/>
          <pc:sldMk cId="2491112856" sldId="280"/>
        </pc:sldMkLst>
        <pc:spChg chg="mod">
          <ac:chgData name="Mizaan Ahmad" userId="1c5dd9f373d485ac" providerId="LiveId" clId="{923585C0-7419-4910-A2F6-493324D9389D}" dt="2021-05-27T09:51:39.252" v="630" actId="403"/>
          <ac:spMkLst>
            <pc:docMk/>
            <pc:sldMk cId="2491112856" sldId="280"/>
            <ac:spMk id="6" creationId="{4ADAE8C7-EE46-4C64-90DC-523225301A72}"/>
          </ac:spMkLst>
        </pc:spChg>
        <pc:spChg chg="mod">
          <ac:chgData name="Mizaan Ahmad" userId="1c5dd9f373d485ac" providerId="LiveId" clId="{923585C0-7419-4910-A2F6-493324D9389D}" dt="2021-05-28T01:07:50.341" v="655"/>
          <ac:spMkLst>
            <pc:docMk/>
            <pc:sldMk cId="2491112856" sldId="280"/>
            <ac:spMk id="8" creationId="{37275FC9-DCC8-4EE7-9F89-C054BC939FBA}"/>
          </ac:spMkLst>
        </pc:spChg>
        <pc:graphicFrameChg chg="mod">
          <ac:chgData name="Mizaan Ahmad" userId="1c5dd9f373d485ac" providerId="LiveId" clId="{923585C0-7419-4910-A2F6-493324D9389D}" dt="2021-05-27T09:44:27.477" v="333"/>
          <ac:graphicFrameMkLst>
            <pc:docMk/>
            <pc:sldMk cId="2491112856" sldId="280"/>
            <ac:graphicFrameMk id="5" creationId="{0EB672B1-5887-4511-8FFC-B1514DBA91BA}"/>
          </ac:graphicFrameMkLst>
        </pc:graphicFrameChg>
      </pc:sldChg>
      <pc:sldChg chg="modSp mod">
        <pc:chgData name="Mizaan Ahmad" userId="1c5dd9f373d485ac" providerId="LiveId" clId="{923585C0-7419-4910-A2F6-493324D9389D}" dt="2021-05-27T09:31:21.200" v="94" actId="20577"/>
        <pc:sldMkLst>
          <pc:docMk/>
          <pc:sldMk cId="1026700057" sldId="281"/>
        </pc:sldMkLst>
        <pc:spChg chg="mod">
          <ac:chgData name="Mizaan Ahmad" userId="1c5dd9f373d485ac" providerId="LiveId" clId="{923585C0-7419-4910-A2F6-493324D9389D}" dt="2021-05-27T09:29:16.926" v="20"/>
          <ac:spMkLst>
            <pc:docMk/>
            <pc:sldMk cId="1026700057" sldId="281"/>
            <ac:spMk id="31" creationId="{83DAB2CF-300D-4DB5-B45B-DBB909FC4896}"/>
          </ac:spMkLst>
        </pc:spChg>
        <pc:spChg chg="mod">
          <ac:chgData name="Mizaan Ahmad" userId="1c5dd9f373d485ac" providerId="LiveId" clId="{923585C0-7419-4910-A2F6-493324D9389D}" dt="2021-05-27T09:29:16.926" v="20"/>
          <ac:spMkLst>
            <pc:docMk/>
            <pc:sldMk cId="1026700057" sldId="281"/>
            <ac:spMk id="33" creationId="{C9EDA928-934D-4253-B3F7-D2C5A0EA2328}"/>
          </ac:spMkLst>
        </pc:spChg>
        <pc:spChg chg="mod">
          <ac:chgData name="Mizaan Ahmad" userId="1c5dd9f373d485ac" providerId="LiveId" clId="{923585C0-7419-4910-A2F6-493324D9389D}" dt="2021-05-27T09:29:16.926" v="20"/>
          <ac:spMkLst>
            <pc:docMk/>
            <pc:sldMk cId="1026700057" sldId="281"/>
            <ac:spMk id="35" creationId="{CD52D763-E022-438E-BCA7-DADA4CE04A21}"/>
          </ac:spMkLst>
        </pc:spChg>
        <pc:spChg chg="mod">
          <ac:chgData name="Mizaan Ahmad" userId="1c5dd9f373d485ac" providerId="LiveId" clId="{923585C0-7419-4910-A2F6-493324D9389D}" dt="2021-05-27T09:28:47.443" v="18"/>
          <ac:spMkLst>
            <pc:docMk/>
            <pc:sldMk cId="1026700057" sldId="281"/>
            <ac:spMk id="153" creationId="{A2AB544E-4468-4A75-974D-5F6A3F1DB67A}"/>
          </ac:spMkLst>
        </pc:spChg>
        <pc:spChg chg="mod">
          <ac:chgData name="Mizaan Ahmad" userId="1c5dd9f373d485ac" providerId="LiveId" clId="{923585C0-7419-4910-A2F6-493324D9389D}" dt="2021-05-27T09:29:06.260" v="19"/>
          <ac:spMkLst>
            <pc:docMk/>
            <pc:sldMk cId="1026700057" sldId="281"/>
            <ac:spMk id="156" creationId="{FE11D61C-FF8A-4EE8-B50B-130B038F0E97}"/>
          </ac:spMkLst>
        </pc:spChg>
        <pc:spChg chg="mod">
          <ac:chgData name="Mizaan Ahmad" userId="1c5dd9f373d485ac" providerId="LiveId" clId="{923585C0-7419-4910-A2F6-493324D9389D}" dt="2021-05-27T09:29:16.926" v="20"/>
          <ac:spMkLst>
            <pc:docMk/>
            <pc:sldMk cId="1026700057" sldId="281"/>
            <ac:spMk id="158" creationId="{46458C66-1FBA-4251-B989-C846FD6B7E45}"/>
          </ac:spMkLst>
        </pc:spChg>
        <pc:spChg chg="mod">
          <ac:chgData name="Mizaan Ahmad" userId="1c5dd9f373d485ac" providerId="LiveId" clId="{923585C0-7419-4910-A2F6-493324D9389D}" dt="2021-05-27T09:31:21.200" v="94" actId="20577"/>
          <ac:spMkLst>
            <pc:docMk/>
            <pc:sldMk cId="1026700057" sldId="281"/>
            <ac:spMk id="162" creationId="{BE44FBF2-A33C-4A25-A70A-F999F9D86D64}"/>
          </ac:spMkLst>
        </pc:spChg>
      </pc:sldChg>
      <pc:sldChg chg="addSp delSp modSp mod">
        <pc:chgData name="Mizaan Ahmad" userId="1c5dd9f373d485ac" providerId="LiveId" clId="{923585C0-7419-4910-A2F6-493324D9389D}" dt="2021-05-27T09:44:02.448" v="332" actId="20577"/>
        <pc:sldMkLst>
          <pc:docMk/>
          <pc:sldMk cId="908867797" sldId="283"/>
        </pc:sldMkLst>
        <pc:spChg chg="add del mod">
          <ac:chgData name="Mizaan Ahmad" userId="1c5dd9f373d485ac" providerId="LiveId" clId="{923585C0-7419-4910-A2F6-493324D9389D}" dt="2021-05-27T09:39:47.293" v="155"/>
          <ac:spMkLst>
            <pc:docMk/>
            <pc:sldMk cId="908867797" sldId="283"/>
            <ac:spMk id="54" creationId="{E13D2FC8-7C6E-4B48-8067-19829EF1BBA6}"/>
          </ac:spMkLst>
        </pc:spChg>
        <pc:spChg chg="add del mod">
          <ac:chgData name="Mizaan Ahmad" userId="1c5dd9f373d485ac" providerId="LiveId" clId="{923585C0-7419-4910-A2F6-493324D9389D}" dt="2021-05-27T09:39:47.293" v="155"/>
          <ac:spMkLst>
            <pc:docMk/>
            <pc:sldMk cId="908867797" sldId="283"/>
            <ac:spMk id="55" creationId="{D4818F06-9A39-4918-97F3-3E774D1B032B}"/>
          </ac:spMkLst>
        </pc:spChg>
        <pc:spChg chg="add del mod">
          <ac:chgData name="Mizaan Ahmad" userId="1c5dd9f373d485ac" providerId="LiveId" clId="{923585C0-7419-4910-A2F6-493324D9389D}" dt="2021-05-27T09:39:47.293" v="155"/>
          <ac:spMkLst>
            <pc:docMk/>
            <pc:sldMk cId="908867797" sldId="283"/>
            <ac:spMk id="56" creationId="{2782AC98-826A-4E71-89CE-4288F67E0E81}"/>
          </ac:spMkLst>
        </pc:spChg>
        <pc:spChg chg="add del mod">
          <ac:chgData name="Mizaan Ahmad" userId="1c5dd9f373d485ac" providerId="LiveId" clId="{923585C0-7419-4910-A2F6-493324D9389D}" dt="2021-05-27T09:39:47.293" v="155"/>
          <ac:spMkLst>
            <pc:docMk/>
            <pc:sldMk cId="908867797" sldId="283"/>
            <ac:spMk id="57" creationId="{E65B7FE6-4991-4FB9-AB61-EE49B605F18D}"/>
          </ac:spMkLst>
        </pc:spChg>
        <pc:spChg chg="add del mod">
          <ac:chgData name="Mizaan Ahmad" userId="1c5dd9f373d485ac" providerId="LiveId" clId="{923585C0-7419-4910-A2F6-493324D9389D}" dt="2021-05-27T09:39:47.293" v="155"/>
          <ac:spMkLst>
            <pc:docMk/>
            <pc:sldMk cId="908867797" sldId="283"/>
            <ac:spMk id="58" creationId="{4EB534AC-F9E1-47C3-8FCF-6F8049EB5133}"/>
          </ac:spMkLst>
        </pc:spChg>
        <pc:spChg chg="add del mod">
          <ac:chgData name="Mizaan Ahmad" userId="1c5dd9f373d485ac" providerId="LiveId" clId="{923585C0-7419-4910-A2F6-493324D9389D}" dt="2021-05-27T09:39:47.293" v="155"/>
          <ac:spMkLst>
            <pc:docMk/>
            <pc:sldMk cId="908867797" sldId="283"/>
            <ac:spMk id="59" creationId="{9E350352-3D1C-42F5-B7D1-4B3BAC3EAF13}"/>
          </ac:spMkLst>
        </pc:spChg>
        <pc:spChg chg="mod">
          <ac:chgData name="Mizaan Ahmad" userId="1c5dd9f373d485ac" providerId="LiveId" clId="{923585C0-7419-4910-A2F6-493324D9389D}" dt="2021-05-27T09:40:00.212" v="159"/>
          <ac:spMkLst>
            <pc:docMk/>
            <pc:sldMk cId="908867797" sldId="283"/>
            <ac:spMk id="60" creationId="{DE5ECE95-8FC4-4D84-B531-2A4DA54A0CA3}"/>
          </ac:spMkLst>
        </pc:spChg>
        <pc:spChg chg="add del mod">
          <ac:chgData name="Mizaan Ahmad" userId="1c5dd9f373d485ac" providerId="LiveId" clId="{923585C0-7419-4910-A2F6-493324D9389D}" dt="2021-05-27T09:39:47.293" v="155"/>
          <ac:spMkLst>
            <pc:docMk/>
            <pc:sldMk cId="908867797" sldId="283"/>
            <ac:spMk id="61" creationId="{2ECB2AB3-78A1-40C6-9DF3-D09BC8ECF506}"/>
          </ac:spMkLst>
        </pc:spChg>
        <pc:spChg chg="add del mod">
          <ac:chgData name="Mizaan Ahmad" userId="1c5dd9f373d485ac" providerId="LiveId" clId="{923585C0-7419-4910-A2F6-493324D9389D}" dt="2021-05-27T09:39:47.293" v="155"/>
          <ac:spMkLst>
            <pc:docMk/>
            <pc:sldMk cId="908867797" sldId="283"/>
            <ac:spMk id="62" creationId="{FDA6CF4C-F55C-4B5B-8CE9-48B3940AFDF9}"/>
          </ac:spMkLst>
        </pc:spChg>
        <pc:spChg chg="add del mod">
          <ac:chgData name="Mizaan Ahmad" userId="1c5dd9f373d485ac" providerId="LiveId" clId="{923585C0-7419-4910-A2F6-493324D9389D}" dt="2021-05-27T09:39:47.293" v="155"/>
          <ac:spMkLst>
            <pc:docMk/>
            <pc:sldMk cId="908867797" sldId="283"/>
            <ac:spMk id="63" creationId="{7BF9E57F-177E-4E4A-BFA8-15CD56BE0975}"/>
          </ac:spMkLst>
        </pc:spChg>
        <pc:spChg chg="add del mod">
          <ac:chgData name="Mizaan Ahmad" userId="1c5dd9f373d485ac" providerId="LiveId" clId="{923585C0-7419-4910-A2F6-493324D9389D}" dt="2021-05-27T09:39:47.293" v="155"/>
          <ac:spMkLst>
            <pc:docMk/>
            <pc:sldMk cId="908867797" sldId="283"/>
            <ac:spMk id="64" creationId="{72B75E23-96FC-460D-9AE4-F9A4B226B447}"/>
          </ac:spMkLst>
        </pc:spChg>
        <pc:spChg chg="add del mod">
          <ac:chgData name="Mizaan Ahmad" userId="1c5dd9f373d485ac" providerId="LiveId" clId="{923585C0-7419-4910-A2F6-493324D9389D}" dt="2021-05-27T09:40:41.345" v="168" actId="478"/>
          <ac:spMkLst>
            <pc:docMk/>
            <pc:sldMk cId="908867797" sldId="283"/>
            <ac:spMk id="65" creationId="{B091CA83-BEC8-472C-B44A-703063ACD49C}"/>
          </ac:spMkLst>
        </pc:spChg>
        <pc:spChg chg="add del mod">
          <ac:chgData name="Mizaan Ahmad" userId="1c5dd9f373d485ac" providerId="LiveId" clId="{923585C0-7419-4910-A2F6-493324D9389D}" dt="2021-05-27T09:40:41.345" v="168" actId="478"/>
          <ac:spMkLst>
            <pc:docMk/>
            <pc:sldMk cId="908867797" sldId="283"/>
            <ac:spMk id="69" creationId="{0AB2AFDC-5434-45E6-8128-7A484F8A35D3}"/>
          </ac:spMkLst>
        </pc:spChg>
        <pc:spChg chg="add del mod">
          <ac:chgData name="Mizaan Ahmad" userId="1c5dd9f373d485ac" providerId="LiveId" clId="{923585C0-7419-4910-A2F6-493324D9389D}" dt="2021-05-27T09:40:41.345" v="168" actId="478"/>
          <ac:spMkLst>
            <pc:docMk/>
            <pc:sldMk cId="908867797" sldId="283"/>
            <ac:spMk id="70" creationId="{B3B94B17-879D-4BB8-BDBE-C18ACA423C62}"/>
          </ac:spMkLst>
        </pc:spChg>
        <pc:spChg chg="add del mod">
          <ac:chgData name="Mizaan Ahmad" userId="1c5dd9f373d485ac" providerId="LiveId" clId="{923585C0-7419-4910-A2F6-493324D9389D}" dt="2021-05-27T09:40:41.345" v="168" actId="478"/>
          <ac:spMkLst>
            <pc:docMk/>
            <pc:sldMk cId="908867797" sldId="283"/>
            <ac:spMk id="71" creationId="{11444246-7392-4710-99A9-6FD41795C5B3}"/>
          </ac:spMkLst>
        </pc:spChg>
        <pc:spChg chg="add del mod">
          <ac:chgData name="Mizaan Ahmad" userId="1c5dd9f373d485ac" providerId="LiveId" clId="{923585C0-7419-4910-A2F6-493324D9389D}" dt="2021-05-27T09:40:41.345" v="168" actId="478"/>
          <ac:spMkLst>
            <pc:docMk/>
            <pc:sldMk cId="908867797" sldId="283"/>
            <ac:spMk id="72" creationId="{B367196C-4955-476B-8E85-5C0E311E4C5E}"/>
          </ac:spMkLst>
        </pc:spChg>
        <pc:spChg chg="add del mod">
          <ac:chgData name="Mizaan Ahmad" userId="1c5dd9f373d485ac" providerId="LiveId" clId="{923585C0-7419-4910-A2F6-493324D9389D}" dt="2021-05-27T09:40:48.483" v="173" actId="478"/>
          <ac:spMkLst>
            <pc:docMk/>
            <pc:sldMk cId="908867797" sldId="283"/>
            <ac:spMk id="73" creationId="{B7886788-4837-49B5-809E-D7AE3BB978E4}"/>
          </ac:spMkLst>
        </pc:spChg>
        <pc:spChg chg="mod">
          <ac:chgData name="Mizaan Ahmad" userId="1c5dd9f373d485ac" providerId="LiveId" clId="{923585C0-7419-4910-A2F6-493324D9389D}" dt="2021-05-27T09:28:47.443" v="18"/>
          <ac:spMkLst>
            <pc:docMk/>
            <pc:sldMk cId="908867797" sldId="283"/>
            <ac:spMk id="88" creationId="{AE6A1803-CF0D-41E1-BCA4-BCD1F3986BB4}"/>
          </ac:spMkLst>
        </pc:spChg>
        <pc:spChg chg="mod">
          <ac:chgData name="Mizaan Ahmad" userId="1c5dd9f373d485ac" providerId="LiveId" clId="{923585C0-7419-4910-A2F6-493324D9389D}" dt="2021-05-27T09:29:06.260" v="19"/>
          <ac:spMkLst>
            <pc:docMk/>
            <pc:sldMk cId="908867797" sldId="283"/>
            <ac:spMk id="90" creationId="{224D0F31-B4E7-45A3-8ACE-E9CE9C031EA7}"/>
          </ac:spMkLst>
        </pc:spChg>
        <pc:spChg chg="mod">
          <ac:chgData name="Mizaan Ahmad" userId="1c5dd9f373d485ac" providerId="LiveId" clId="{923585C0-7419-4910-A2F6-493324D9389D}" dt="2021-05-27T09:29:16.926" v="20"/>
          <ac:spMkLst>
            <pc:docMk/>
            <pc:sldMk cId="908867797" sldId="283"/>
            <ac:spMk id="91" creationId="{B0EF89E5-37B0-4ECB-AD05-33E40C5AAE16}"/>
          </ac:spMkLst>
        </pc:spChg>
        <pc:spChg chg="add del mod">
          <ac:chgData name="Mizaan Ahmad" userId="1c5dd9f373d485ac" providerId="LiveId" clId="{923585C0-7419-4910-A2F6-493324D9389D}" dt="2021-05-27T09:40:46.457" v="172" actId="478"/>
          <ac:spMkLst>
            <pc:docMk/>
            <pc:sldMk cId="908867797" sldId="283"/>
            <ac:spMk id="92" creationId="{A2A74737-AF7D-4FEA-8E90-5E9573255DA5}"/>
          </ac:spMkLst>
        </pc:spChg>
        <pc:spChg chg="add del mod">
          <ac:chgData name="Mizaan Ahmad" userId="1c5dd9f373d485ac" providerId="LiveId" clId="{923585C0-7419-4910-A2F6-493324D9389D}" dt="2021-05-27T09:40:45.366" v="171" actId="478"/>
          <ac:spMkLst>
            <pc:docMk/>
            <pc:sldMk cId="908867797" sldId="283"/>
            <ac:spMk id="93" creationId="{3214FA20-85DC-45E7-AA7F-48960F90F616}"/>
          </ac:spMkLst>
        </pc:spChg>
        <pc:spChg chg="add del mod">
          <ac:chgData name="Mizaan Ahmad" userId="1c5dd9f373d485ac" providerId="LiveId" clId="{923585C0-7419-4910-A2F6-493324D9389D}" dt="2021-05-27T09:40:44.028" v="170" actId="478"/>
          <ac:spMkLst>
            <pc:docMk/>
            <pc:sldMk cId="908867797" sldId="283"/>
            <ac:spMk id="94" creationId="{4AA4BFDF-ECDE-4B49-B77E-4EA27DE95204}"/>
          </ac:spMkLst>
        </pc:spChg>
        <pc:spChg chg="add del mod">
          <ac:chgData name="Mizaan Ahmad" userId="1c5dd9f373d485ac" providerId="LiveId" clId="{923585C0-7419-4910-A2F6-493324D9389D}" dt="2021-05-27T09:40:42.818" v="169" actId="478"/>
          <ac:spMkLst>
            <pc:docMk/>
            <pc:sldMk cId="908867797" sldId="283"/>
            <ac:spMk id="95" creationId="{8414B29A-4285-4ADD-BB57-98F651D41580}"/>
          </ac:spMkLst>
        </pc:spChg>
        <pc:spChg chg="mod">
          <ac:chgData name="Mizaan Ahmad" userId="1c5dd9f373d485ac" providerId="LiveId" clId="{923585C0-7419-4910-A2F6-493324D9389D}" dt="2021-05-27T09:29:16.926" v="20"/>
          <ac:spMkLst>
            <pc:docMk/>
            <pc:sldMk cId="908867797" sldId="283"/>
            <ac:spMk id="124" creationId="{1DDEC7CB-1B7D-457D-AB8B-A9008867F2BA}"/>
          </ac:spMkLst>
        </pc:spChg>
        <pc:spChg chg="mod">
          <ac:chgData name="Mizaan Ahmad" userId="1c5dd9f373d485ac" providerId="LiveId" clId="{923585C0-7419-4910-A2F6-493324D9389D}" dt="2021-05-27T09:44:02.448" v="332" actId="20577"/>
          <ac:spMkLst>
            <pc:docMk/>
            <pc:sldMk cId="908867797" sldId="283"/>
            <ac:spMk id="156" creationId="{DD2CACB0-98A4-471A-9DEE-A4A2CC4EFE99}"/>
          </ac:spMkLst>
        </pc:spChg>
        <pc:spChg chg="mod">
          <ac:chgData name="Mizaan Ahmad" userId="1c5dd9f373d485ac" providerId="LiveId" clId="{923585C0-7419-4910-A2F6-493324D9389D}" dt="2021-05-27T09:29:16.926" v="20"/>
          <ac:spMkLst>
            <pc:docMk/>
            <pc:sldMk cId="908867797" sldId="283"/>
            <ac:spMk id="186" creationId="{B61E75F1-03B2-403F-B23A-68A5F04BD03D}"/>
          </ac:spMkLst>
        </pc:spChg>
        <pc:spChg chg="mod">
          <ac:chgData name="Mizaan Ahmad" userId="1c5dd9f373d485ac" providerId="LiveId" clId="{923585C0-7419-4910-A2F6-493324D9389D}" dt="2021-05-27T09:40:02.730" v="160"/>
          <ac:spMkLst>
            <pc:docMk/>
            <pc:sldMk cId="908867797" sldId="283"/>
            <ac:spMk id="215" creationId="{747B5C4E-BFB7-4CD3-8BB4-CE0B73C31E26}"/>
          </ac:spMkLst>
        </pc:spChg>
        <pc:spChg chg="mod">
          <ac:chgData name="Mizaan Ahmad" userId="1c5dd9f373d485ac" providerId="LiveId" clId="{923585C0-7419-4910-A2F6-493324D9389D}" dt="2021-05-27T09:40:05.240" v="161"/>
          <ac:spMkLst>
            <pc:docMk/>
            <pc:sldMk cId="908867797" sldId="283"/>
            <ac:spMk id="220" creationId="{9E6176AF-CD31-4699-9854-08B85C105DB8}"/>
          </ac:spMkLst>
        </pc:spChg>
        <pc:spChg chg="mod">
          <ac:chgData name="Mizaan Ahmad" userId="1c5dd9f373d485ac" providerId="LiveId" clId="{923585C0-7419-4910-A2F6-493324D9389D}" dt="2021-05-27T09:40:09.696" v="162"/>
          <ac:spMkLst>
            <pc:docMk/>
            <pc:sldMk cId="908867797" sldId="283"/>
            <ac:spMk id="231" creationId="{F98914ED-6BB0-4C91-8310-A652F7EE63C8}"/>
          </ac:spMkLst>
        </pc:spChg>
        <pc:spChg chg="mod">
          <ac:chgData name="Mizaan Ahmad" userId="1c5dd9f373d485ac" providerId="LiveId" clId="{923585C0-7419-4910-A2F6-493324D9389D}" dt="2021-05-27T09:40:13.742" v="163"/>
          <ac:spMkLst>
            <pc:docMk/>
            <pc:sldMk cId="908867797" sldId="283"/>
            <ac:spMk id="242" creationId="{1CBD92E4-537C-4C49-ACEB-40A0C7D5FE1D}"/>
          </ac:spMkLst>
        </pc:spChg>
        <pc:spChg chg="mod">
          <ac:chgData name="Mizaan Ahmad" userId="1c5dd9f373d485ac" providerId="LiveId" clId="{923585C0-7419-4910-A2F6-493324D9389D}" dt="2021-05-27T09:40:31.722" v="166"/>
          <ac:spMkLst>
            <pc:docMk/>
            <pc:sldMk cId="908867797" sldId="283"/>
            <ac:spMk id="269" creationId="{6F9C93EA-50B3-4707-BAD8-76B898AD0A7D}"/>
          </ac:spMkLst>
        </pc:spChg>
        <pc:spChg chg="mod">
          <ac:chgData name="Mizaan Ahmad" userId="1c5dd9f373d485ac" providerId="LiveId" clId="{923585C0-7419-4910-A2F6-493324D9389D}" dt="2021-05-27T09:40:36.900" v="167"/>
          <ac:spMkLst>
            <pc:docMk/>
            <pc:sldMk cId="908867797" sldId="283"/>
            <ac:spMk id="273" creationId="{3A4D5A25-AB44-43B5-B0DE-CDFC7F4E0272}"/>
          </ac:spMkLst>
        </pc:spChg>
        <pc:spChg chg="mod">
          <ac:chgData name="Mizaan Ahmad" userId="1c5dd9f373d485ac" providerId="LiveId" clId="{923585C0-7419-4910-A2F6-493324D9389D}" dt="2021-05-27T09:40:26.701" v="165"/>
          <ac:spMkLst>
            <pc:docMk/>
            <pc:sldMk cId="908867797" sldId="283"/>
            <ac:spMk id="291" creationId="{0AD5A55C-8B7B-438E-A04E-45A331762F74}"/>
          </ac:spMkLst>
        </pc:spChg>
        <pc:spChg chg="mod">
          <ac:chgData name="Mizaan Ahmad" userId="1c5dd9f373d485ac" providerId="LiveId" clId="{923585C0-7419-4910-A2F6-493324D9389D}" dt="2021-05-27T09:40:23.778" v="164"/>
          <ac:spMkLst>
            <pc:docMk/>
            <pc:sldMk cId="908867797" sldId="283"/>
            <ac:spMk id="295" creationId="{CD961B2F-10B2-4BA2-88B5-724F72E2969F}"/>
          </ac:spMkLst>
        </pc:spChg>
        <pc:graphicFrameChg chg="mod">
          <ac:chgData name="Mizaan Ahmad" userId="1c5dd9f373d485ac" providerId="LiveId" clId="{923585C0-7419-4910-A2F6-493324D9389D}" dt="2021-05-27T09:39:46.244" v="154"/>
          <ac:graphicFrameMkLst>
            <pc:docMk/>
            <pc:sldMk cId="908867797" sldId="283"/>
            <ac:graphicFrameMk id="174" creationId="{01D02E88-6F37-45DE-B3FF-C3B24874EC9E}"/>
          </ac:graphicFrameMkLst>
        </pc:graphicFrameChg>
      </pc:sldChg>
      <pc:sldChg chg="modSp mod">
        <pc:chgData name="Mizaan Ahmad" userId="1c5dd9f373d485ac" providerId="LiveId" clId="{923585C0-7419-4910-A2F6-493324D9389D}" dt="2021-05-27T09:34:29.414" v="122"/>
        <pc:sldMkLst>
          <pc:docMk/>
          <pc:sldMk cId="1414545796" sldId="284"/>
        </pc:sldMkLst>
        <pc:spChg chg="mod">
          <ac:chgData name="Mizaan Ahmad" userId="1c5dd9f373d485ac" providerId="LiveId" clId="{923585C0-7419-4910-A2F6-493324D9389D}" dt="2021-05-27T09:29:16.926" v="20"/>
          <ac:spMkLst>
            <pc:docMk/>
            <pc:sldMk cId="1414545796" sldId="284"/>
            <ac:spMk id="161" creationId="{CF4F4415-B4BB-4F27-841A-3CE38B0B8142}"/>
          </ac:spMkLst>
        </pc:spChg>
        <pc:spChg chg="mod">
          <ac:chgData name="Mizaan Ahmad" userId="1c5dd9f373d485ac" providerId="LiveId" clId="{923585C0-7419-4910-A2F6-493324D9389D}" dt="2021-05-27T09:28:47.443" v="18"/>
          <ac:spMkLst>
            <pc:docMk/>
            <pc:sldMk cId="1414545796" sldId="284"/>
            <ac:spMk id="203" creationId="{78386FDC-54E5-48E1-9F0A-C187BC79D73E}"/>
          </ac:spMkLst>
        </pc:spChg>
        <pc:spChg chg="mod">
          <ac:chgData name="Mizaan Ahmad" userId="1c5dd9f373d485ac" providerId="LiveId" clId="{923585C0-7419-4910-A2F6-493324D9389D}" dt="2021-05-27T09:29:06.260" v="19"/>
          <ac:spMkLst>
            <pc:docMk/>
            <pc:sldMk cId="1414545796" sldId="284"/>
            <ac:spMk id="205" creationId="{52316AB0-600E-42AD-AEAC-9C65662CD344}"/>
          </ac:spMkLst>
        </pc:spChg>
        <pc:spChg chg="mod">
          <ac:chgData name="Mizaan Ahmad" userId="1c5dd9f373d485ac" providerId="LiveId" clId="{923585C0-7419-4910-A2F6-493324D9389D}" dt="2021-05-27T09:29:16.926" v="20"/>
          <ac:spMkLst>
            <pc:docMk/>
            <pc:sldMk cId="1414545796" sldId="284"/>
            <ac:spMk id="206" creationId="{0B2695C1-D515-42DC-BCB9-F1DA5ABC57D3}"/>
          </ac:spMkLst>
        </pc:spChg>
        <pc:spChg chg="mod">
          <ac:chgData name="Mizaan Ahmad" userId="1c5dd9f373d485ac" providerId="LiveId" clId="{923585C0-7419-4910-A2F6-493324D9389D}" dt="2021-05-27T09:34:29.414" v="122"/>
          <ac:spMkLst>
            <pc:docMk/>
            <pc:sldMk cId="1414545796" sldId="284"/>
            <ac:spMk id="388" creationId="{E4D10574-58A5-4FB2-B7A4-09D7B877DA6D}"/>
          </ac:spMkLst>
        </pc:spChg>
      </pc:sldChg>
      <pc:sldChg chg="modSp mod">
        <pc:chgData name="Mizaan Ahmad" userId="1c5dd9f373d485ac" providerId="LiveId" clId="{923585C0-7419-4910-A2F6-493324D9389D}" dt="2021-05-27T09:52:07.371" v="654" actId="20577"/>
        <pc:sldMkLst>
          <pc:docMk/>
          <pc:sldMk cId="3783533735" sldId="285"/>
        </pc:sldMkLst>
        <pc:spChg chg="mod">
          <ac:chgData name="Mizaan Ahmad" userId="1c5dd9f373d485ac" providerId="LiveId" clId="{923585C0-7419-4910-A2F6-493324D9389D}" dt="2021-05-27T09:50:08.118" v="618" actId="20577"/>
          <ac:spMkLst>
            <pc:docMk/>
            <pc:sldMk cId="3783533735" sldId="285"/>
            <ac:spMk id="6" creationId="{AF80A39C-E3D8-480C-B336-1075A5AA03DA}"/>
          </ac:spMkLst>
        </pc:spChg>
        <pc:spChg chg="mod">
          <ac:chgData name="Mizaan Ahmad" userId="1c5dd9f373d485ac" providerId="LiveId" clId="{923585C0-7419-4910-A2F6-493324D9389D}" dt="2021-05-27T09:52:07.371" v="654" actId="20577"/>
          <ac:spMkLst>
            <pc:docMk/>
            <pc:sldMk cId="3783533735" sldId="285"/>
            <ac:spMk id="8" creationId="{602728D8-0F47-4841-870A-A5046F655BE1}"/>
          </ac:spMkLst>
        </pc:spChg>
        <pc:spChg chg="mod">
          <ac:chgData name="Mizaan Ahmad" userId="1c5dd9f373d485ac" providerId="LiveId" clId="{923585C0-7419-4910-A2F6-493324D9389D}" dt="2021-05-27T09:50:37.967" v="623"/>
          <ac:spMkLst>
            <pc:docMk/>
            <pc:sldMk cId="3783533735" sldId="285"/>
            <ac:spMk id="47" creationId="{7FDF7E63-7C77-46DB-AEC3-E85B8E34E603}"/>
          </ac:spMkLst>
        </pc:spChg>
        <pc:spChg chg="mod">
          <ac:chgData name="Mizaan Ahmad" userId="1c5dd9f373d485ac" providerId="LiveId" clId="{923585C0-7419-4910-A2F6-493324D9389D}" dt="2021-05-27T09:50:47.482" v="624" actId="108"/>
          <ac:spMkLst>
            <pc:docMk/>
            <pc:sldMk cId="3783533735" sldId="285"/>
            <ac:spMk id="48" creationId="{41C2AB24-194D-4981-922B-E9B156A98E95}"/>
          </ac:spMkLst>
        </pc:spChg>
      </pc:sldChg>
    </pc:docChg>
  </pc:docChgLst>
  <pc:docChgLst>
    <pc:chgData name="Mizaan Ahmad" userId="1c5dd9f373d485ac" providerId="LiveId" clId="{5E869F63-ECC3-4F47-A2C2-44DAAB148FD5}"/>
    <pc:docChg chg="modSld">
      <pc:chgData name="Mizaan Ahmad" userId="1c5dd9f373d485ac" providerId="LiveId" clId="{5E869F63-ECC3-4F47-A2C2-44DAAB148FD5}" dt="2021-05-31T02:46:51.396" v="18"/>
      <pc:docMkLst>
        <pc:docMk/>
      </pc:docMkLst>
      <pc:sldChg chg="modSp mod">
        <pc:chgData name="Mizaan Ahmad" userId="1c5dd9f373d485ac" providerId="LiveId" clId="{5E869F63-ECC3-4F47-A2C2-44DAAB148FD5}" dt="2021-05-31T02:46:51.396" v="18"/>
        <pc:sldMkLst>
          <pc:docMk/>
          <pc:sldMk cId="2491112856" sldId="280"/>
        </pc:sldMkLst>
        <pc:spChg chg="mod">
          <ac:chgData name="Mizaan Ahmad" userId="1c5dd9f373d485ac" providerId="LiveId" clId="{5E869F63-ECC3-4F47-A2C2-44DAAB148FD5}" dt="2021-05-31T02:46:51.396" v="18"/>
          <ac:spMkLst>
            <pc:docMk/>
            <pc:sldMk cId="2491112856" sldId="280"/>
            <ac:spMk id="6" creationId="{4ADAE8C7-EE46-4C64-90DC-523225301A72}"/>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BEN%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BEN%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BEN%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BEN%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BEN%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EN%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BEN%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EN%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EN%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EN%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EN%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EN%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EN%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BEN%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BEN%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dLbl>
              <c:idx val="2"/>
              <c:layout>
                <c:manualLayout>
                  <c:x val="-3.8216115375507544E-2"/>
                  <c:y val="3.082224523541388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BE0-4154-88A8-ADA454A4EF88}"/>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56</c:v>
                </c:pt>
                <c:pt idx="1">
                  <c:v>59</c:v>
                </c:pt>
                <c:pt idx="2">
                  <c:v>79</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Bendigo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dLbl>
              <c:idx val="2"/>
              <c:layout>
                <c:manualLayout>
                  <c:x val="-3.8216115375507544E-2"/>
                  <c:y val="-4.07534773905456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BE0-4154-88A8-ADA454A4EF88}"/>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108</c:v>
                </c:pt>
                <c:pt idx="1">
                  <c:v>94</c:v>
                </c:pt>
                <c:pt idx="2">
                  <c:v>80</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0.13</c:v>
                </c:pt>
                <c:pt idx="1">
                  <c:v>0.11</c:v>
                </c:pt>
                <c:pt idx="2">
                  <c:v>0.09</c:v>
                </c:pt>
                <c:pt idx="3">
                  <c:v>0.08</c:v>
                </c:pt>
                <c:pt idx="4">
                  <c:v>0.08</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7.0000000000000007E-2</c:v>
                </c:pt>
                <c:pt idx="2">
                  <c:v>0.02</c:v>
                </c:pt>
                <c:pt idx="3">
                  <c:v>7.0000000000000007E-2</c:v>
                </c:pt>
                <c:pt idx="4">
                  <c:v>0.03</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0.27</c:v>
                </c:pt>
                <c:pt idx="1">
                  <c:v>0.16</c:v>
                </c:pt>
                <c:pt idx="2">
                  <c:v>0.16</c:v>
                </c:pt>
                <c:pt idx="3">
                  <c:v>0.13</c:v>
                </c:pt>
                <c:pt idx="4">
                  <c:v>0.13</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0.11</c:v>
                </c:pt>
                <c:pt idx="2">
                  <c:v>0.12</c:v>
                </c:pt>
                <c:pt idx="3">
                  <c:v>0.13</c:v>
                </c:pt>
                <c:pt idx="4">
                  <c:v>0.13</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1-1864-4A0B-B848-D75B21E277EE}"/>
                </c:ext>
              </c:extLst>
            </c:dLbl>
            <c:dLbl>
              <c:idx val="4"/>
              <c:delete val="1"/>
              <c:extLst>
                <c:ext xmlns:c15="http://schemas.microsoft.com/office/drawing/2012/chart" uri="{CE6537A1-D6FC-4f65-9D91-7224C49458BB}"/>
                <c:ext xmlns:c16="http://schemas.microsoft.com/office/drawing/2014/chart" uri="{C3380CC4-5D6E-409C-BE32-E72D297353CC}">
                  <c16:uniqueId val="{00000002-1864-4A0B-B848-D75B21E277EE}"/>
                </c:ext>
              </c:extLst>
            </c:dLbl>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0.87</c:v>
                </c:pt>
                <c:pt idx="1">
                  <c:v>0.88</c:v>
                </c:pt>
                <c:pt idx="2">
                  <c:v>0.67</c:v>
                </c:pt>
                <c:pt idx="3">
                  <c:v>0.15</c:v>
                </c:pt>
                <c:pt idx="4">
                  <c:v>0.02</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Bendigo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0.27</c:v>
                </c:pt>
                <c:pt idx="1">
                  <c:v>0.13</c:v>
                </c:pt>
                <c:pt idx="2">
                  <c:v>0.33</c:v>
                </c:pt>
                <c:pt idx="3">
                  <c:v>0.17</c:v>
                </c:pt>
                <c:pt idx="4">
                  <c:v>0.54</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Changes in policy, practice or training</c:v>
                </c:pt>
                <c:pt idx="5">
                  <c:v>Safety/risk issue addressed</c:v>
                </c:pt>
              </c:strCache>
            </c:strRef>
          </c:cat>
          <c:val>
            <c:numRef>
              <c:f>Actions!$B$1:$B$6</c:f>
              <c:numCache>
                <c:formatCode>0%</c:formatCode>
                <c:ptCount val="6"/>
                <c:pt idx="0">
                  <c:v>0.8</c:v>
                </c:pt>
                <c:pt idx="1">
                  <c:v>0.33</c:v>
                </c:pt>
                <c:pt idx="2">
                  <c:v>0.24</c:v>
                </c:pt>
                <c:pt idx="3">
                  <c:v>0.22</c:v>
                </c:pt>
                <c:pt idx="4">
                  <c:v>0.09</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Bendigo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Bendigo Health</c:v>
                </c:pt>
              </c:strCache>
            </c:strRef>
          </c:cat>
          <c:val>
            <c:numRef>
              <c:f>ComplaintMedians!$D$2:$D$4</c:f>
              <c:numCache>
                <c:formatCode>General</c:formatCode>
                <c:ptCount val="3"/>
                <c:pt idx="0">
                  <c:v>17</c:v>
                </c:pt>
                <c:pt idx="1">
                  <c:v>17</c:v>
                </c:pt>
                <c:pt idx="2">
                  <c:v>4</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Bendigo Health</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58</c:v>
                </c:pt>
                <c:pt idx="1">
                  <c:v>18</c:v>
                </c:pt>
                <c:pt idx="2">
                  <c:v>2</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42</c:v>
                </c:pt>
                <c:pt idx="1">
                  <c:v>37</c:v>
                </c:pt>
                <c:pt idx="2">
                  <c:v>1</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c:v>
                </c:pt>
                <c:pt idx="1">
                  <c:v>0.3</c:v>
                </c:pt>
                <c:pt idx="2">
                  <c:v>0.28999999999999998</c:v>
                </c:pt>
                <c:pt idx="3">
                  <c:v>0.34</c:v>
                </c:pt>
                <c:pt idx="4">
                  <c:v>0.18</c:v>
                </c:pt>
                <c:pt idx="5">
                  <c:v>0.14000000000000001</c:v>
                </c:pt>
                <c:pt idx="6">
                  <c:v>0.08</c:v>
                </c:pt>
                <c:pt idx="7">
                  <c:v>0.04</c:v>
                </c:pt>
                <c:pt idx="8">
                  <c:v>0.09</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0.39</c:v>
                </c:pt>
                <c:pt idx="1">
                  <c:v>0.24</c:v>
                </c:pt>
                <c:pt idx="2">
                  <c:v>0.18</c:v>
                </c:pt>
                <c:pt idx="3">
                  <c:v>0.11</c:v>
                </c:pt>
                <c:pt idx="4">
                  <c:v>0.04</c:v>
                </c:pt>
                <c:pt idx="5">
                  <c:v>0.09</c:v>
                </c:pt>
                <c:pt idx="6">
                  <c:v>0.19</c:v>
                </c:pt>
                <c:pt idx="7">
                  <c:v>0.02</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0.11</c:v>
                </c:pt>
                <c:pt idx="1">
                  <c:v>0.28000000000000003</c:v>
                </c:pt>
                <c:pt idx="2">
                  <c:v>0.28000000000000003</c:v>
                </c:pt>
                <c:pt idx="3">
                  <c:v>0.11</c:v>
                </c:pt>
                <c:pt idx="4">
                  <c:v>0.83</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0.21</c:v>
                </c:pt>
                <c:pt idx="1">
                  <c:v>0.31</c:v>
                </c:pt>
                <c:pt idx="2">
                  <c:v>0.33</c:v>
                </c:pt>
                <c:pt idx="3">
                  <c:v>0.43</c:v>
                </c:pt>
                <c:pt idx="4">
                  <c:v>0.78</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0.03</c:v>
                </c:pt>
                <c:pt idx="1">
                  <c:v>0.14000000000000001</c:v>
                </c:pt>
                <c:pt idx="2">
                  <c:v>0.32</c:v>
                </c:pt>
                <c:pt idx="3">
                  <c:v>0.05</c:v>
                </c:pt>
                <c:pt idx="4">
                  <c:v>0.43</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0.05</c:v>
                </c:pt>
                <c:pt idx="1">
                  <c:v>0.21</c:v>
                </c:pt>
                <c:pt idx="2">
                  <c:v>0.17</c:v>
                </c:pt>
                <c:pt idx="3">
                  <c:v>0.17</c:v>
                </c:pt>
                <c:pt idx="4">
                  <c:v>0.33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2BE26318-09E0-495F-9ACB-C5BA83806132}"/>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Bendigo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(n=79)</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Bendigo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(n=80)</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Bendigo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308576097"/>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487040535"/>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86250267"/>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4054948916"/>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795736"/>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Treatment, communication, conduct and behaviour, and medication were the most frequently raised, broadly consistent with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Bendigo Health were consistent with the sector, with complaints most often about treatment, conduct and behaviour, communication, and facilities.</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2019-20, there was a decrease in the percentage of complaints about conduct and behaviour to lower than the sector as a whole.</a:t>
            </a:r>
          </a:p>
          <a:p>
            <a:pPr marL="342900" indent="-342900">
              <a:lnSpc>
                <a:spcPct val="110000"/>
              </a:lnSpc>
              <a:spcBef>
                <a:spcPts val="600"/>
              </a:spcBef>
              <a:spcAft>
                <a:spcPts val="600"/>
              </a:spcAft>
              <a:buFont typeface="Arial" panose="020B0604020202020204" pitchFamily="34" charset="0"/>
              <a:buChar char="•"/>
            </a:pP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183261"/>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consistent with the sector, consumers were more likely than family members/carers to raise issues about medication, while family members/carers were more likely to raise concerns about treatment.</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Consumers were also more likely to raise conduct and behaviour concerns and family members/carers were more likely to raise communication concerns directly with Bendigo Health.</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Bendigo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3311633975"/>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1756405127"/>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(n=58)</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(n=18)</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(n=42)</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(n=37)</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1040121481"/>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441350029"/>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compulsory patients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Medication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Side effects from medication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Disagreement with treatment order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incomplete or confusing information provided to consumer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care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or attention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misleading or confusing information provided to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Medication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Dissatisfaction with prescribed medication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incomplete or confusing information provided to consumer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Facilities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Environmental issues (e.g. noise, lighting, temp)</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486200" cy="4829143"/>
          </a:xfrm>
          <a:prstGeom prst="rect">
            <a:avLst/>
          </a:prstGeom>
          <a:noFill/>
        </p:spPr>
        <p:txBody>
          <a:bodyPr wrap="square">
            <a:spAutoFit/>
          </a:bodyPr>
          <a:lstStyle/>
          <a:p>
            <a:pPr marL="180975" indent="-180975"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 and preferences of compulsory patients was the most frequently raised issue in complaints to the MHCC, raised at higher levels than the sector.</a:t>
            </a:r>
          </a:p>
          <a:p>
            <a:pPr marL="180975" indent="-180975">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concerns about rudeness, lack of respect or discourtesy was the most frequently raised issue in complaints to Bendigo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2776396702"/>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862744100"/>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Bendigo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Bendigo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(n=79)</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Bendigo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(n=80)</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176366448"/>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US" sz="1800">
                <a:solidFill>
                  <a:schemeClr val="accent3"/>
                </a:solidFill>
                <a:latin typeface="Arial Nova Light" panose="020B0304020202020204" pitchFamily="34" charset="0"/>
                <a:cs typeface="Arial" panose="020B0604020202020204" pitchFamily="34" charset="0"/>
              </a:rPr>
              <a:t>Closed complaints about </a:t>
            </a:r>
            <a:r>
              <a:rPr lang="en-US" sz="1800" dirty="0">
                <a:solidFill>
                  <a:schemeClr val="accent3"/>
                </a:solidFill>
                <a:latin typeface="Arial Nova Light" panose="020B0304020202020204" pitchFamily="34" charset="0"/>
                <a:cs typeface="Arial" panose="020B0604020202020204" pitchFamily="34" charset="0"/>
              </a:rPr>
              <a:t>Bendigo Health</a:t>
            </a: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487960"/>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a:solidFill>
                  <a:schemeClr val="accent3"/>
                </a:solidFill>
                <a:latin typeface="Arial Nova Light" panose="020B0304020202020204" pitchFamily="34" charset="0"/>
                <a:cs typeface="Arial" panose="020B0604020202020204" pitchFamily="34" charset="0"/>
              </a:rPr>
              <a:t>Outcomes achieved by Bendigo Health in response to complaints made to the MHCC about Bendigo Health mirrored statewide trends, with the most resulting in acknowledgement, action or answer.</a:t>
            </a:r>
          </a:p>
          <a:p>
            <a:pPr marL="342900" indent="-342900" algn="l">
              <a:lnSpc>
                <a:spcPct val="110000"/>
              </a:lnSpc>
              <a:spcBef>
                <a:spcPts val="600"/>
              </a:spcBef>
              <a:spcAft>
                <a:spcPts val="600"/>
              </a:spcAft>
              <a:buFont typeface="Arial" panose="020B0604020202020204" pitchFamily="34" charset="0"/>
              <a:buChar char="•"/>
            </a:pPr>
            <a:r>
              <a:rPr lang="en-US">
                <a:solidFill>
                  <a:schemeClr val="accent3"/>
                </a:solidFill>
                <a:latin typeface="Arial Nova Light" panose="020B0304020202020204" pitchFamily="34" charset="0"/>
                <a:cs typeface="Arial" panose="020B0604020202020204" pitchFamily="34" charset="0"/>
              </a:rPr>
              <a:t>Bendigo </a:t>
            </a:r>
            <a:r>
              <a:rPr lang="en-US" dirty="0">
                <a:solidFill>
                  <a:schemeClr val="accent3"/>
                </a:solidFill>
                <a:latin typeface="Arial Nova Light" panose="020B0304020202020204" pitchFamily="34" charset="0"/>
                <a:cs typeface="Arial" panose="020B0604020202020204" pitchFamily="34" charset="0"/>
              </a:rPr>
              <a:t>Health improved its outcome data reporting in 2019-20, reducing unknown outcome data to 54% (from 100% unknown in 2018-19).</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Bendigo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440072194"/>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3628814"/>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greater numbers of complaints were made directly to Bendigo Health than to the MHCC, indicating that complainants feel supported to raise their concerns directly with the treating team. </a:t>
            </a:r>
          </a:p>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However, this gap has narrowed, as complaints to the MHCC have increased and complaints to Bendigo Health have decreased.</a:t>
            </a:r>
          </a:p>
          <a:p>
            <a:pPr marL="285750" indent="-285750" algn="l">
              <a:lnSpc>
                <a:spcPct val="110000"/>
              </a:lnSpc>
              <a:spcBef>
                <a:spcPts val="600"/>
              </a:spcBef>
              <a:spcAft>
                <a:spcPts val="600"/>
              </a:spcAft>
              <a:buFont typeface="Arial" panose="020B0604020202020204" pitchFamily="34" charset="0"/>
              <a:buChar char="•"/>
            </a:pPr>
            <a:endParaRPr lang="en-AU" sz="1600" dirty="0">
              <a:solidFill>
                <a:schemeClr val="accent3"/>
              </a:solidFill>
              <a:latin typeface="Arial Nova Light" panose="020B03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a:t>
            </a:r>
            <a:r>
              <a:rPr lang="en-AU" sz="3600" b="1">
                <a:solidFill>
                  <a:schemeClr val="accent3"/>
                </a:solidFill>
                <a:latin typeface="Arial Rounded MT Bold" panose="020F0704030504030204" pitchFamily="34" charset="0"/>
                <a:cs typeface="Arial" panose="020B0604020202020204" pitchFamily="34" charset="0"/>
              </a:rPr>
              <a:t>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1966820"/>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 and preferences of compulsory patients was the most frequently raised issue in complaints to the MHCC, raised at higher levels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2237664"/>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Bendigo Health improved its outcome data reporting in 2019-20, reducing unknown outcome data to 54% (from 100% unknown in 2018-19), however work still needs to be done to reduce unknown data further.</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a:p>
            <a:pPr algn="l">
              <a:lnSpc>
                <a:spcPct val="100000"/>
              </a:lnSpc>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to MHCC about Bendigo Health has increased over the three-year reporting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Bendigo Health than complaints to the MHCC, however this has steadily reduced over the three years.</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79</a:t>
            </a:r>
          </a:p>
          <a:p>
            <a:pPr>
              <a:lnSpc>
                <a:spcPct val="80000"/>
              </a:lnSpc>
            </a:pPr>
            <a:r>
              <a:rPr lang="en-AU" sz="1600" dirty="0">
                <a:solidFill>
                  <a:srgbClr val="052A39"/>
                </a:solidFill>
                <a:latin typeface="Arial Nova Light" panose="020B0304020202020204" pitchFamily="34" charset="0"/>
              </a:rPr>
              <a:t>Complaints to MHCC about Bendigo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80</a:t>
            </a:r>
          </a:p>
          <a:p>
            <a:pPr>
              <a:lnSpc>
                <a:spcPct val="80000"/>
              </a:lnSpc>
            </a:pPr>
            <a:r>
              <a:rPr lang="en-AU" sz="1600" dirty="0">
                <a:solidFill>
                  <a:srgbClr val="052A39"/>
                </a:solidFill>
                <a:latin typeface="Arial Nova Light" panose="020B0304020202020204" pitchFamily="34" charset="0"/>
              </a:rPr>
              <a:t>Complaints to Bendigo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3367493281"/>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Bendigo Health received moderate rates of complaints directly and to the MHCC, compared to the sector.</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(n=79)</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Bendigo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(n=80)</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688048376"/>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Bendigo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Bendigo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Bendigo Health</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Bendigo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Bendigo Health</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3269165"/>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Bendigo Health was broadly consistent with the sector, with consumers making most complaints, followed by family members/carers.</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in complaints directly to Bendigo Health, most complaints were made by consumers, however a greater proportion of family members/carers made complaints directly to Bendigo Health compared to the sector.</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1376822655"/>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5AA8DE-971E-460E-9ACA-8E519CBA998F}">
  <ds:schemaRefs>
    <ds:schemaRef ds:uri="http://purl.org/dc/elements/1.1/"/>
    <ds:schemaRef ds:uri="http://purl.org/dc/terms/"/>
    <ds:schemaRef ds:uri="http://schemas.openxmlformats.org/package/2006/metadata/core-properties"/>
    <ds:schemaRef ds:uri="346a98b2-8cb5-4b00-9f7c-6f20646cf270"/>
    <ds:schemaRef ds:uri="http://schemas.microsoft.com/office/2006/metadata/properties"/>
    <ds:schemaRef ds:uri="http://schemas.microsoft.com/office/2006/documentManagement/types"/>
    <ds:schemaRef ds:uri="http://purl.org/dc/dcmitype/"/>
    <ds:schemaRef ds:uri="http://schemas.microsoft.com/office/infopath/2007/PartnerControls"/>
    <ds:schemaRef ds:uri="1003d65e-de0c-4738-9985-419c46fd36e2"/>
    <ds:schemaRef ds:uri="http://www.w3.org/XML/1998/namespace"/>
  </ds:schemaRefs>
</ds:datastoreItem>
</file>

<file path=customXml/itemProps3.xml><?xml version="1.0" encoding="utf-8"?>
<ds:datastoreItem xmlns:ds="http://schemas.openxmlformats.org/officeDocument/2006/customXml" ds:itemID="{C839047D-D7CE-4A5F-A8AB-DA13877DBD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17426</TotalTime>
  <Words>1448</Words>
  <Application>Microsoft Office PowerPoint</Application>
  <PresentationFormat>Widescreen</PresentationFormat>
  <Paragraphs>191</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Bendigo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2022-04-11T03:17:30Z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2022-04-11T03:17:30Z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607a0ab5-7a78-4024-9ac3-aee9d94ee29d</vt:lpwstr>
  </property>
  <property fmtid="{D5CDD505-2E9C-101B-9397-08002B2CF9AE}" pid="9" name="MSIP_Label_43e64453-338c-4f93-8a4d-0039a0a41f2a_ContentBits">
    <vt:lpwstr>2</vt:lpwstr>
  </property>
</Properties>
</file>