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5A1FB7-FD3C-433C-9078-5577940A1132}" v="47" dt="2021-05-30T01:41:16.6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615A1FB7-FD3C-433C-9078-5577940A1132}"/>
    <pc:docChg chg="undo custSel modSld">
      <pc:chgData name="Mizaan Ahmad" userId="1c5dd9f373d485ac" providerId="LiveId" clId="{615A1FB7-FD3C-433C-9078-5577940A1132}" dt="2021-05-30T15:17:40.821" v="1403" actId="6549"/>
      <pc:docMkLst>
        <pc:docMk/>
      </pc:docMkLst>
      <pc:sldChg chg="modSp">
        <pc:chgData name="Mizaan Ahmad" userId="1c5dd9f373d485ac" providerId="LiveId" clId="{615A1FB7-FD3C-433C-9078-5577940A1132}" dt="2021-05-28T03:40:52.377" v="17"/>
        <pc:sldMkLst>
          <pc:docMk/>
          <pc:sldMk cId="728255935" sldId="256"/>
        </pc:sldMkLst>
        <pc:spChg chg="mod">
          <ac:chgData name="Mizaan Ahmad" userId="1c5dd9f373d485ac" providerId="LiveId" clId="{615A1FB7-FD3C-433C-9078-5577940A1132}" dt="2021-05-28T03:40:52.377" v="17"/>
          <ac:spMkLst>
            <pc:docMk/>
            <pc:sldMk cId="728255935" sldId="256"/>
            <ac:spMk id="2" creationId="{9397E537-13FD-4378-9583-8D5B5C02A877}"/>
          </ac:spMkLst>
        </pc:spChg>
      </pc:sldChg>
      <pc:sldChg chg="modSp mod">
        <pc:chgData name="Mizaan Ahmad" userId="1c5dd9f373d485ac" providerId="LiveId" clId="{615A1FB7-FD3C-433C-9078-5577940A1132}" dt="2021-05-30T01:23:23.004" v="603" actId="14100"/>
        <pc:sldMkLst>
          <pc:docMk/>
          <pc:sldMk cId="2468528989" sldId="261"/>
        </pc:sldMkLst>
        <pc:spChg chg="mod">
          <ac:chgData name="Mizaan Ahmad" userId="1c5dd9f373d485ac" providerId="LiveId" clId="{615A1FB7-FD3C-433C-9078-5577940A1132}" dt="2021-05-28T03:40:52.377" v="17"/>
          <ac:spMkLst>
            <pc:docMk/>
            <pc:sldMk cId="2468528989" sldId="261"/>
            <ac:spMk id="60" creationId="{AB061075-8A5B-40FF-8648-8D92BC4CCE3C}"/>
          </ac:spMkLst>
        </pc:spChg>
        <pc:spChg chg="mod">
          <ac:chgData name="Mizaan Ahmad" userId="1c5dd9f373d485ac" providerId="LiveId" clId="{615A1FB7-FD3C-433C-9078-5577940A1132}" dt="2021-05-28T04:01:18.402" v="149" actId="20577"/>
          <ac:spMkLst>
            <pc:docMk/>
            <pc:sldMk cId="2468528989" sldId="261"/>
            <ac:spMk id="62" creationId="{CB5D0E10-8852-4137-8C7E-F4E521A448D5}"/>
          </ac:spMkLst>
        </pc:spChg>
        <pc:spChg chg="mod">
          <ac:chgData name="Mizaan Ahmad" userId="1c5dd9f373d485ac" providerId="LiveId" clId="{615A1FB7-FD3C-433C-9078-5577940A1132}" dt="2021-05-28T04:01:16.400" v="148" actId="20577"/>
          <ac:spMkLst>
            <pc:docMk/>
            <pc:sldMk cId="2468528989" sldId="261"/>
            <ac:spMk id="64" creationId="{D6DB30DD-57AC-415F-B7DB-D50768B1C381}"/>
          </ac:spMkLst>
        </pc:spChg>
        <pc:spChg chg="mod">
          <ac:chgData name="Mizaan Ahmad" userId="1c5dd9f373d485ac" providerId="LiveId" clId="{615A1FB7-FD3C-433C-9078-5577940A1132}" dt="2021-05-28T04:01:24.366" v="153" actId="20577"/>
          <ac:spMkLst>
            <pc:docMk/>
            <pc:sldMk cId="2468528989" sldId="261"/>
            <ac:spMk id="69" creationId="{0892C425-D844-4FC1-B442-52B4A2286E5A}"/>
          </ac:spMkLst>
        </pc:spChg>
        <pc:spChg chg="mod">
          <ac:chgData name="Mizaan Ahmad" userId="1c5dd9f373d485ac" providerId="LiveId" clId="{615A1FB7-FD3C-433C-9078-5577940A1132}" dt="2021-05-28T04:01:21.235" v="151" actId="20577"/>
          <ac:spMkLst>
            <pc:docMk/>
            <pc:sldMk cId="2468528989" sldId="261"/>
            <ac:spMk id="71" creationId="{B073341D-203C-476E-B503-B355E196931A}"/>
          </ac:spMkLst>
        </pc:spChg>
        <pc:spChg chg="mod">
          <ac:chgData name="Mizaan Ahmad" userId="1c5dd9f373d485ac" providerId="LiveId" clId="{615A1FB7-FD3C-433C-9078-5577940A1132}" dt="2021-05-30T01:23:23.004" v="603" actId="14100"/>
          <ac:spMkLst>
            <pc:docMk/>
            <pc:sldMk cId="2468528989" sldId="261"/>
            <ac:spMk id="98" creationId="{5A1D96C0-F43A-4ADF-9134-72B1D1BA0AC5}"/>
          </ac:spMkLst>
        </pc:spChg>
      </pc:sldChg>
      <pc:sldChg chg="modSp mod">
        <pc:chgData name="Mizaan Ahmad" userId="1c5dd9f373d485ac" providerId="LiveId" clId="{615A1FB7-FD3C-433C-9078-5577940A1132}" dt="2021-05-30T01:12:41.753" v="269" actId="20577"/>
        <pc:sldMkLst>
          <pc:docMk/>
          <pc:sldMk cId="1080916225" sldId="262"/>
        </pc:sldMkLst>
        <pc:spChg chg="mod">
          <ac:chgData name="Mizaan Ahmad" userId="1c5dd9f373d485ac" providerId="LiveId" clId="{615A1FB7-FD3C-433C-9078-5577940A1132}" dt="2021-05-28T03:58:11.398" v="145"/>
          <ac:spMkLst>
            <pc:docMk/>
            <pc:sldMk cId="1080916225" sldId="262"/>
            <ac:spMk id="7" creationId="{B8C74E88-7F6D-4041-91CB-DE55566F01D8}"/>
          </ac:spMkLst>
        </pc:spChg>
        <pc:spChg chg="mod">
          <ac:chgData name="Mizaan Ahmad" userId="1c5dd9f373d485ac" providerId="LiveId" clId="{615A1FB7-FD3C-433C-9078-5577940A1132}" dt="2021-05-28T03:58:21.111" v="146"/>
          <ac:spMkLst>
            <pc:docMk/>
            <pc:sldMk cId="1080916225" sldId="262"/>
            <ac:spMk id="95" creationId="{0BE1A289-64D1-483F-B840-A7B7912C2D13}"/>
          </ac:spMkLst>
        </pc:spChg>
        <pc:spChg chg="mod">
          <ac:chgData name="Mizaan Ahmad" userId="1c5dd9f373d485ac" providerId="LiveId" clId="{615A1FB7-FD3C-433C-9078-5577940A1132}" dt="2021-05-30T01:12:41.753" v="269" actId="20577"/>
          <ac:spMkLst>
            <pc:docMk/>
            <pc:sldMk cId="1080916225" sldId="262"/>
            <ac:spMk id="162" creationId="{BE44FBF2-A33C-4A25-A70A-F999F9D86D64}"/>
          </ac:spMkLst>
        </pc:spChg>
        <pc:graphicFrameChg chg="mod">
          <ac:chgData name="Mizaan Ahmad" userId="1c5dd9f373d485ac" providerId="LiveId" clId="{615A1FB7-FD3C-433C-9078-5577940A1132}" dt="2021-05-28T03:57:48.405" v="144"/>
          <ac:graphicFrameMkLst>
            <pc:docMk/>
            <pc:sldMk cId="1080916225" sldId="262"/>
            <ac:graphicFrameMk id="10" creationId="{249D1375-7714-4DB0-A7EB-02D9DEAC83CD}"/>
          </ac:graphicFrameMkLst>
        </pc:graphicFrameChg>
      </pc:sldChg>
      <pc:sldChg chg="modSp mod">
        <pc:chgData name="Mizaan Ahmad" userId="1c5dd9f373d485ac" providerId="LiveId" clId="{615A1FB7-FD3C-433C-9078-5577940A1132}" dt="2021-05-30T01:17:11.996" v="501" actId="6549"/>
        <pc:sldMkLst>
          <pc:docMk/>
          <pc:sldMk cId="1708563974" sldId="263"/>
        </pc:sldMkLst>
        <pc:spChg chg="mod">
          <ac:chgData name="Mizaan Ahmad" userId="1c5dd9f373d485ac" providerId="LiveId" clId="{615A1FB7-FD3C-433C-9078-5577940A1132}" dt="2021-05-28T03:40:52.377" v="17"/>
          <ac:spMkLst>
            <pc:docMk/>
            <pc:sldMk cId="1708563974" sldId="263"/>
            <ac:spMk id="10" creationId="{78AF2B26-50A2-4EF4-81EE-D6952DF82E99}"/>
          </ac:spMkLst>
        </pc:spChg>
        <pc:spChg chg="mod">
          <ac:chgData name="Mizaan Ahmad" userId="1c5dd9f373d485ac" providerId="LiveId" clId="{615A1FB7-FD3C-433C-9078-5577940A1132}" dt="2021-05-28T03:48:20.884" v="94" actId="1076"/>
          <ac:spMkLst>
            <pc:docMk/>
            <pc:sldMk cId="1708563974" sldId="263"/>
            <ac:spMk id="24" creationId="{895944F8-F855-4A71-A879-C62188B3C168}"/>
          </ac:spMkLst>
        </pc:spChg>
        <pc:spChg chg="mod">
          <ac:chgData name="Mizaan Ahmad" userId="1c5dd9f373d485ac" providerId="LiveId" clId="{615A1FB7-FD3C-433C-9078-5577940A1132}" dt="2021-05-28T03:48:24.678" v="108" actId="1037"/>
          <ac:spMkLst>
            <pc:docMk/>
            <pc:sldMk cId="1708563974" sldId="263"/>
            <ac:spMk id="25" creationId="{369D8D33-5DA1-4E73-B26D-22F885E2BBA3}"/>
          </ac:spMkLst>
        </pc:spChg>
        <pc:spChg chg="mod">
          <ac:chgData name="Mizaan Ahmad" userId="1c5dd9f373d485ac" providerId="LiveId" clId="{615A1FB7-FD3C-433C-9078-5577940A1132}" dt="2021-05-30T01:17:11.996" v="501" actId="6549"/>
          <ac:spMkLst>
            <pc:docMk/>
            <pc:sldMk cId="1708563974" sldId="263"/>
            <ac:spMk id="42" creationId="{12FCE8F7-4DC7-417F-A76F-D25E22BC09AC}"/>
          </ac:spMkLst>
        </pc:spChg>
      </pc:sldChg>
      <pc:sldChg chg="modSp mod">
        <pc:chgData name="Mizaan Ahmad" userId="1c5dd9f373d485ac" providerId="LiveId" clId="{615A1FB7-FD3C-433C-9078-5577940A1132}" dt="2021-05-30T01:32:07.138" v="1218"/>
        <pc:sldMkLst>
          <pc:docMk/>
          <pc:sldMk cId="4188436993" sldId="279"/>
        </pc:sldMkLst>
        <pc:spChg chg="mod">
          <ac:chgData name="Mizaan Ahmad" userId="1c5dd9f373d485ac" providerId="LiveId" clId="{615A1FB7-FD3C-433C-9078-5577940A1132}" dt="2021-05-30T01:32:07.138" v="1218"/>
          <ac:spMkLst>
            <pc:docMk/>
            <pc:sldMk cId="4188436993" sldId="279"/>
            <ac:spMk id="7" creationId="{AB66B096-DF16-4ADA-A580-72E352B892CB}"/>
          </ac:spMkLst>
        </pc:spChg>
      </pc:sldChg>
      <pc:sldChg chg="modSp mod">
        <pc:chgData name="Mizaan Ahmad" userId="1c5dd9f373d485ac" providerId="LiveId" clId="{615A1FB7-FD3C-433C-9078-5577940A1132}" dt="2021-05-30T15:17:40.821" v="1403" actId="6549"/>
        <pc:sldMkLst>
          <pc:docMk/>
          <pc:sldMk cId="2491112856" sldId="280"/>
        </pc:sldMkLst>
        <pc:spChg chg="mod">
          <ac:chgData name="Mizaan Ahmad" userId="1c5dd9f373d485ac" providerId="LiveId" clId="{615A1FB7-FD3C-433C-9078-5577940A1132}" dt="2021-05-30T15:17:40.821" v="1403" actId="6549"/>
          <ac:spMkLst>
            <pc:docMk/>
            <pc:sldMk cId="2491112856" sldId="280"/>
            <ac:spMk id="6" creationId="{4ADAE8C7-EE46-4C64-90DC-523225301A72}"/>
          </ac:spMkLst>
        </pc:spChg>
        <pc:spChg chg="mod">
          <ac:chgData name="Mizaan Ahmad" userId="1c5dd9f373d485ac" providerId="LiveId" clId="{615A1FB7-FD3C-433C-9078-5577940A1132}" dt="2021-05-30T01:26:48.480" v="815" actId="20577"/>
          <ac:spMkLst>
            <pc:docMk/>
            <pc:sldMk cId="2491112856" sldId="280"/>
            <ac:spMk id="8" creationId="{37275FC9-DCC8-4EE7-9F89-C054BC939FBA}"/>
          </ac:spMkLst>
        </pc:spChg>
        <pc:graphicFrameChg chg="mod">
          <ac:chgData name="Mizaan Ahmad" userId="1c5dd9f373d485ac" providerId="LiveId" clId="{615A1FB7-FD3C-433C-9078-5577940A1132}" dt="2021-05-28T04:01:51.440" v="155"/>
          <ac:graphicFrameMkLst>
            <pc:docMk/>
            <pc:sldMk cId="2491112856" sldId="280"/>
            <ac:graphicFrameMk id="5" creationId="{0EB672B1-5887-4511-8FFC-B1514DBA91BA}"/>
          </ac:graphicFrameMkLst>
        </pc:graphicFrameChg>
      </pc:sldChg>
      <pc:sldChg chg="modSp mod">
        <pc:chgData name="Mizaan Ahmad" userId="1c5dd9f373d485ac" providerId="LiveId" clId="{615A1FB7-FD3C-433C-9078-5577940A1132}" dt="2021-05-30T01:14:38.994" v="476" actId="20577"/>
        <pc:sldMkLst>
          <pc:docMk/>
          <pc:sldMk cId="1026700057" sldId="281"/>
        </pc:sldMkLst>
        <pc:spChg chg="mod">
          <ac:chgData name="Mizaan Ahmad" userId="1c5dd9f373d485ac" providerId="LiveId" clId="{615A1FB7-FD3C-433C-9078-5577940A1132}" dt="2021-05-28T03:40:52.377" v="17"/>
          <ac:spMkLst>
            <pc:docMk/>
            <pc:sldMk cId="1026700057" sldId="281"/>
            <ac:spMk id="31" creationId="{83DAB2CF-300D-4DB5-B45B-DBB909FC4896}"/>
          </ac:spMkLst>
        </pc:spChg>
        <pc:spChg chg="mod">
          <ac:chgData name="Mizaan Ahmad" userId="1c5dd9f373d485ac" providerId="LiveId" clId="{615A1FB7-FD3C-433C-9078-5577940A1132}" dt="2021-05-28T03:40:52.377" v="17"/>
          <ac:spMkLst>
            <pc:docMk/>
            <pc:sldMk cId="1026700057" sldId="281"/>
            <ac:spMk id="33" creationId="{C9EDA928-934D-4253-B3F7-D2C5A0EA2328}"/>
          </ac:spMkLst>
        </pc:spChg>
        <pc:spChg chg="mod">
          <ac:chgData name="Mizaan Ahmad" userId="1c5dd9f373d485ac" providerId="LiveId" clId="{615A1FB7-FD3C-433C-9078-5577940A1132}" dt="2021-05-28T03:40:52.377" v="17"/>
          <ac:spMkLst>
            <pc:docMk/>
            <pc:sldMk cId="1026700057" sldId="281"/>
            <ac:spMk id="35" creationId="{CD52D763-E022-438E-BCA7-DADA4CE04A21}"/>
          </ac:spMkLst>
        </pc:spChg>
        <pc:spChg chg="mod">
          <ac:chgData name="Mizaan Ahmad" userId="1c5dd9f373d485ac" providerId="LiveId" clId="{615A1FB7-FD3C-433C-9078-5577940A1132}" dt="2021-05-28T03:58:21.111" v="146"/>
          <ac:spMkLst>
            <pc:docMk/>
            <pc:sldMk cId="1026700057" sldId="281"/>
            <ac:spMk id="153" creationId="{A2AB544E-4468-4A75-974D-5F6A3F1DB67A}"/>
          </ac:spMkLst>
        </pc:spChg>
        <pc:spChg chg="mod">
          <ac:chgData name="Mizaan Ahmad" userId="1c5dd9f373d485ac" providerId="LiveId" clId="{615A1FB7-FD3C-433C-9078-5577940A1132}" dt="2021-05-28T03:58:11.398" v="145"/>
          <ac:spMkLst>
            <pc:docMk/>
            <pc:sldMk cId="1026700057" sldId="281"/>
            <ac:spMk id="156" creationId="{FE11D61C-FF8A-4EE8-B50B-130B038F0E97}"/>
          </ac:spMkLst>
        </pc:spChg>
        <pc:spChg chg="mod">
          <ac:chgData name="Mizaan Ahmad" userId="1c5dd9f373d485ac" providerId="LiveId" clId="{615A1FB7-FD3C-433C-9078-5577940A1132}" dt="2021-05-28T03:40:52.377" v="17"/>
          <ac:spMkLst>
            <pc:docMk/>
            <pc:sldMk cId="1026700057" sldId="281"/>
            <ac:spMk id="158" creationId="{46458C66-1FBA-4251-B989-C846FD6B7E45}"/>
          </ac:spMkLst>
        </pc:spChg>
        <pc:spChg chg="mod">
          <ac:chgData name="Mizaan Ahmad" userId="1c5dd9f373d485ac" providerId="LiveId" clId="{615A1FB7-FD3C-433C-9078-5577940A1132}" dt="2021-05-30T01:14:38.994" v="476" actId="20577"/>
          <ac:spMkLst>
            <pc:docMk/>
            <pc:sldMk cId="1026700057" sldId="281"/>
            <ac:spMk id="162" creationId="{BE44FBF2-A33C-4A25-A70A-F999F9D86D64}"/>
          </ac:spMkLst>
        </pc:spChg>
      </pc:sldChg>
      <pc:sldChg chg="addSp delSp modSp mod">
        <pc:chgData name="Mizaan Ahmad" userId="1c5dd9f373d485ac" providerId="LiveId" clId="{615A1FB7-FD3C-433C-9078-5577940A1132}" dt="2021-05-30T01:44:08.794" v="1383" actId="20577"/>
        <pc:sldMkLst>
          <pc:docMk/>
          <pc:sldMk cId="908867797" sldId="283"/>
        </pc:sldMkLst>
        <pc:spChg chg="add del mod">
          <ac:chgData name="Mizaan Ahmad" userId="1c5dd9f373d485ac" providerId="LiveId" clId="{615A1FB7-FD3C-433C-9078-5577940A1132}" dt="2021-05-30T01:43:03.583" v="1332" actId="478"/>
          <ac:spMkLst>
            <pc:docMk/>
            <pc:sldMk cId="908867797" sldId="283"/>
            <ac:spMk id="54" creationId="{8C19EB15-1876-49AB-ABAF-29D2270A06E9}"/>
          </ac:spMkLst>
        </pc:spChg>
        <pc:spChg chg="add del mod">
          <ac:chgData name="Mizaan Ahmad" userId="1c5dd9f373d485ac" providerId="LiveId" clId="{615A1FB7-FD3C-433C-9078-5577940A1132}" dt="2021-05-30T01:43:03.583" v="1332" actId="478"/>
          <ac:spMkLst>
            <pc:docMk/>
            <pc:sldMk cId="908867797" sldId="283"/>
            <ac:spMk id="55" creationId="{5FFCF352-2237-4B27-B958-B2088F6F6AB3}"/>
          </ac:spMkLst>
        </pc:spChg>
        <pc:spChg chg="add del mod">
          <ac:chgData name="Mizaan Ahmad" userId="1c5dd9f373d485ac" providerId="LiveId" clId="{615A1FB7-FD3C-433C-9078-5577940A1132}" dt="2021-05-30T01:43:03.583" v="1332" actId="478"/>
          <ac:spMkLst>
            <pc:docMk/>
            <pc:sldMk cId="908867797" sldId="283"/>
            <ac:spMk id="56" creationId="{53D0CFE4-1163-4D00-BBC1-BEC0B7C1FBDC}"/>
          </ac:spMkLst>
        </pc:spChg>
        <pc:spChg chg="add del mod">
          <ac:chgData name="Mizaan Ahmad" userId="1c5dd9f373d485ac" providerId="LiveId" clId="{615A1FB7-FD3C-433C-9078-5577940A1132}" dt="2021-05-30T01:43:03.583" v="1332" actId="478"/>
          <ac:spMkLst>
            <pc:docMk/>
            <pc:sldMk cId="908867797" sldId="283"/>
            <ac:spMk id="57" creationId="{0D3332F4-73BD-4C2F-95B8-C7A9953C982E}"/>
          </ac:spMkLst>
        </pc:spChg>
        <pc:spChg chg="add del mod">
          <ac:chgData name="Mizaan Ahmad" userId="1c5dd9f373d485ac" providerId="LiveId" clId="{615A1FB7-FD3C-433C-9078-5577940A1132}" dt="2021-05-30T01:43:03.583" v="1332" actId="478"/>
          <ac:spMkLst>
            <pc:docMk/>
            <pc:sldMk cId="908867797" sldId="283"/>
            <ac:spMk id="58" creationId="{84845C9C-4C19-4B11-B4F9-2C425162FBFE}"/>
          </ac:spMkLst>
        </pc:spChg>
        <pc:spChg chg="add del mod">
          <ac:chgData name="Mizaan Ahmad" userId="1c5dd9f373d485ac" providerId="LiveId" clId="{615A1FB7-FD3C-433C-9078-5577940A1132}" dt="2021-05-30T01:43:03.583" v="1332" actId="478"/>
          <ac:spMkLst>
            <pc:docMk/>
            <pc:sldMk cId="908867797" sldId="283"/>
            <ac:spMk id="59" creationId="{6C694382-9DF5-4F36-994D-C7998B4DA56F}"/>
          </ac:spMkLst>
        </pc:spChg>
        <pc:spChg chg="mod">
          <ac:chgData name="Mizaan Ahmad" userId="1c5dd9f373d485ac" providerId="LiveId" clId="{615A1FB7-FD3C-433C-9078-5577940A1132}" dt="2021-05-30T01:41:37.948" v="1312"/>
          <ac:spMkLst>
            <pc:docMk/>
            <pc:sldMk cId="908867797" sldId="283"/>
            <ac:spMk id="60" creationId="{DE5ECE95-8FC4-4D84-B531-2A4DA54A0CA3}"/>
          </ac:spMkLst>
        </pc:spChg>
        <pc:spChg chg="add del mod">
          <ac:chgData name="Mizaan Ahmad" userId="1c5dd9f373d485ac" providerId="LiveId" clId="{615A1FB7-FD3C-433C-9078-5577940A1132}" dt="2021-05-30T01:43:03.583" v="1332" actId="478"/>
          <ac:spMkLst>
            <pc:docMk/>
            <pc:sldMk cId="908867797" sldId="283"/>
            <ac:spMk id="61" creationId="{DA0D5068-9B8D-474F-B107-130919E5A7D6}"/>
          </ac:spMkLst>
        </pc:spChg>
        <pc:spChg chg="add del mod">
          <ac:chgData name="Mizaan Ahmad" userId="1c5dd9f373d485ac" providerId="LiveId" clId="{615A1FB7-FD3C-433C-9078-5577940A1132}" dt="2021-05-30T01:43:03.583" v="1332" actId="478"/>
          <ac:spMkLst>
            <pc:docMk/>
            <pc:sldMk cId="908867797" sldId="283"/>
            <ac:spMk id="62" creationId="{FBB46857-37F3-48D0-9E96-71A7027D67F8}"/>
          </ac:spMkLst>
        </pc:spChg>
        <pc:spChg chg="add del mod">
          <ac:chgData name="Mizaan Ahmad" userId="1c5dd9f373d485ac" providerId="LiveId" clId="{615A1FB7-FD3C-433C-9078-5577940A1132}" dt="2021-05-30T01:43:03.583" v="1332" actId="478"/>
          <ac:spMkLst>
            <pc:docMk/>
            <pc:sldMk cId="908867797" sldId="283"/>
            <ac:spMk id="63" creationId="{53BB53F8-C271-47D4-8360-8C4805E6CE12}"/>
          </ac:spMkLst>
        </pc:spChg>
        <pc:spChg chg="add del mod">
          <ac:chgData name="Mizaan Ahmad" userId="1c5dd9f373d485ac" providerId="LiveId" clId="{615A1FB7-FD3C-433C-9078-5577940A1132}" dt="2021-05-30T01:43:03.583" v="1332" actId="478"/>
          <ac:spMkLst>
            <pc:docMk/>
            <pc:sldMk cId="908867797" sldId="283"/>
            <ac:spMk id="64" creationId="{0E75679C-4385-4DFF-A613-0DB54042DB61}"/>
          </ac:spMkLst>
        </pc:spChg>
        <pc:spChg chg="mod">
          <ac:chgData name="Mizaan Ahmad" userId="1c5dd9f373d485ac" providerId="LiveId" clId="{615A1FB7-FD3C-433C-9078-5577940A1132}" dt="2021-05-28T03:58:21.111" v="146"/>
          <ac:spMkLst>
            <pc:docMk/>
            <pc:sldMk cId="908867797" sldId="283"/>
            <ac:spMk id="88" creationId="{AE6A1803-CF0D-41E1-BCA4-BCD1F3986BB4}"/>
          </ac:spMkLst>
        </pc:spChg>
        <pc:spChg chg="mod">
          <ac:chgData name="Mizaan Ahmad" userId="1c5dd9f373d485ac" providerId="LiveId" clId="{615A1FB7-FD3C-433C-9078-5577940A1132}" dt="2021-05-28T03:58:11.398" v="145"/>
          <ac:spMkLst>
            <pc:docMk/>
            <pc:sldMk cId="908867797" sldId="283"/>
            <ac:spMk id="90" creationId="{224D0F31-B4E7-45A3-8ACE-E9CE9C031EA7}"/>
          </ac:spMkLst>
        </pc:spChg>
        <pc:spChg chg="mod">
          <ac:chgData name="Mizaan Ahmad" userId="1c5dd9f373d485ac" providerId="LiveId" clId="{615A1FB7-FD3C-433C-9078-5577940A1132}" dt="2021-05-28T03:40:52.377" v="17"/>
          <ac:spMkLst>
            <pc:docMk/>
            <pc:sldMk cId="908867797" sldId="283"/>
            <ac:spMk id="91" creationId="{B0EF89E5-37B0-4ECB-AD05-33E40C5AAE16}"/>
          </ac:spMkLst>
        </pc:spChg>
        <pc:spChg chg="mod">
          <ac:chgData name="Mizaan Ahmad" userId="1c5dd9f373d485ac" providerId="LiveId" clId="{615A1FB7-FD3C-433C-9078-5577940A1132}" dt="2021-05-28T03:40:52.377" v="17"/>
          <ac:spMkLst>
            <pc:docMk/>
            <pc:sldMk cId="908867797" sldId="283"/>
            <ac:spMk id="124" creationId="{1DDEC7CB-1B7D-457D-AB8B-A9008867F2BA}"/>
          </ac:spMkLst>
        </pc:spChg>
        <pc:spChg chg="mod">
          <ac:chgData name="Mizaan Ahmad" userId="1c5dd9f373d485ac" providerId="LiveId" clId="{615A1FB7-FD3C-433C-9078-5577940A1132}" dt="2021-05-30T01:44:08.794" v="1383" actId="20577"/>
          <ac:spMkLst>
            <pc:docMk/>
            <pc:sldMk cId="908867797" sldId="283"/>
            <ac:spMk id="156" creationId="{DD2CACB0-98A4-471A-9DEE-A4A2CC4EFE99}"/>
          </ac:spMkLst>
        </pc:spChg>
        <pc:spChg chg="mod">
          <ac:chgData name="Mizaan Ahmad" userId="1c5dd9f373d485ac" providerId="LiveId" clId="{615A1FB7-FD3C-433C-9078-5577940A1132}" dt="2021-05-28T03:40:52.377" v="17"/>
          <ac:spMkLst>
            <pc:docMk/>
            <pc:sldMk cId="908867797" sldId="283"/>
            <ac:spMk id="186" creationId="{B61E75F1-03B2-403F-B23A-68A5F04BD03D}"/>
          </ac:spMkLst>
        </pc:spChg>
        <pc:spChg chg="mod">
          <ac:chgData name="Mizaan Ahmad" userId="1c5dd9f373d485ac" providerId="LiveId" clId="{615A1FB7-FD3C-433C-9078-5577940A1132}" dt="2021-05-30T01:41:40.411" v="1313"/>
          <ac:spMkLst>
            <pc:docMk/>
            <pc:sldMk cId="908867797" sldId="283"/>
            <ac:spMk id="215" creationId="{747B5C4E-BFB7-4CD3-8BB4-CE0B73C31E26}"/>
          </ac:spMkLst>
        </pc:spChg>
        <pc:spChg chg="mod">
          <ac:chgData name="Mizaan Ahmad" userId="1c5dd9f373d485ac" providerId="LiveId" clId="{615A1FB7-FD3C-433C-9078-5577940A1132}" dt="2021-05-30T01:42:10.408" v="1321" actId="20577"/>
          <ac:spMkLst>
            <pc:docMk/>
            <pc:sldMk cId="908867797" sldId="283"/>
            <ac:spMk id="231" creationId="{F98914ED-6BB0-4C91-8310-A652F7EE63C8}"/>
          </ac:spMkLst>
        </pc:spChg>
        <pc:spChg chg="mod">
          <ac:chgData name="Mizaan Ahmad" userId="1c5dd9f373d485ac" providerId="LiveId" clId="{615A1FB7-FD3C-433C-9078-5577940A1132}" dt="2021-05-30T01:41:57.933" v="1317"/>
          <ac:spMkLst>
            <pc:docMk/>
            <pc:sldMk cId="908867797" sldId="283"/>
            <ac:spMk id="242" creationId="{1CBD92E4-537C-4C49-ACEB-40A0C7D5FE1D}"/>
          </ac:spMkLst>
        </pc:spChg>
        <pc:spChg chg="mod">
          <ac:chgData name="Mizaan Ahmad" userId="1c5dd9f373d485ac" providerId="LiveId" clId="{615A1FB7-FD3C-433C-9078-5577940A1132}" dt="2021-05-30T01:42:56.324" v="1330"/>
          <ac:spMkLst>
            <pc:docMk/>
            <pc:sldMk cId="908867797" sldId="283"/>
            <ac:spMk id="269" creationId="{6F9C93EA-50B3-4707-BAD8-76B898AD0A7D}"/>
          </ac:spMkLst>
        </pc:spChg>
        <pc:spChg chg="mod">
          <ac:chgData name="Mizaan Ahmad" userId="1c5dd9f373d485ac" providerId="LiveId" clId="{615A1FB7-FD3C-433C-9078-5577940A1132}" dt="2021-05-30T01:42:59.481" v="1331"/>
          <ac:spMkLst>
            <pc:docMk/>
            <pc:sldMk cId="908867797" sldId="283"/>
            <ac:spMk id="273" creationId="{3A4D5A25-AB44-43B5-B0DE-CDFC7F4E0272}"/>
          </ac:spMkLst>
        </pc:spChg>
        <pc:spChg chg="mod">
          <ac:chgData name="Mizaan Ahmad" userId="1c5dd9f373d485ac" providerId="LiveId" clId="{615A1FB7-FD3C-433C-9078-5577940A1132}" dt="2021-05-30T01:42:50.782" v="1329"/>
          <ac:spMkLst>
            <pc:docMk/>
            <pc:sldMk cId="908867797" sldId="283"/>
            <ac:spMk id="291" creationId="{0AD5A55C-8B7B-438E-A04E-45A331762F74}"/>
          </ac:spMkLst>
        </pc:spChg>
        <pc:spChg chg="mod">
          <ac:chgData name="Mizaan Ahmad" userId="1c5dd9f373d485ac" providerId="LiveId" clId="{615A1FB7-FD3C-433C-9078-5577940A1132}" dt="2021-05-30T01:42:47.821" v="1328"/>
          <ac:spMkLst>
            <pc:docMk/>
            <pc:sldMk cId="908867797" sldId="283"/>
            <ac:spMk id="295" creationId="{CD961B2F-10B2-4BA2-88B5-724F72E2969F}"/>
          </ac:spMkLst>
        </pc:spChg>
      </pc:sldChg>
      <pc:sldChg chg="modSp mod">
        <pc:chgData name="Mizaan Ahmad" userId="1c5dd9f373d485ac" providerId="LiveId" clId="{615A1FB7-FD3C-433C-9078-5577940A1132}" dt="2021-05-30T01:19:57.366" v="562" actId="14100"/>
        <pc:sldMkLst>
          <pc:docMk/>
          <pc:sldMk cId="1414545796" sldId="284"/>
        </pc:sldMkLst>
        <pc:spChg chg="mod">
          <ac:chgData name="Mizaan Ahmad" userId="1c5dd9f373d485ac" providerId="LiveId" clId="{615A1FB7-FD3C-433C-9078-5577940A1132}" dt="2021-05-28T03:40:52.377" v="17"/>
          <ac:spMkLst>
            <pc:docMk/>
            <pc:sldMk cId="1414545796" sldId="284"/>
            <ac:spMk id="161" creationId="{CF4F4415-B4BB-4F27-841A-3CE38B0B8142}"/>
          </ac:spMkLst>
        </pc:spChg>
        <pc:spChg chg="mod">
          <ac:chgData name="Mizaan Ahmad" userId="1c5dd9f373d485ac" providerId="LiveId" clId="{615A1FB7-FD3C-433C-9078-5577940A1132}" dt="2021-05-28T03:58:21.111" v="146"/>
          <ac:spMkLst>
            <pc:docMk/>
            <pc:sldMk cId="1414545796" sldId="284"/>
            <ac:spMk id="203" creationId="{78386FDC-54E5-48E1-9F0A-C187BC79D73E}"/>
          </ac:spMkLst>
        </pc:spChg>
        <pc:spChg chg="mod">
          <ac:chgData name="Mizaan Ahmad" userId="1c5dd9f373d485ac" providerId="LiveId" clId="{615A1FB7-FD3C-433C-9078-5577940A1132}" dt="2021-05-28T03:58:11.398" v="145"/>
          <ac:spMkLst>
            <pc:docMk/>
            <pc:sldMk cId="1414545796" sldId="284"/>
            <ac:spMk id="205" creationId="{52316AB0-600E-42AD-AEAC-9C65662CD344}"/>
          </ac:spMkLst>
        </pc:spChg>
        <pc:spChg chg="mod">
          <ac:chgData name="Mizaan Ahmad" userId="1c5dd9f373d485ac" providerId="LiveId" clId="{615A1FB7-FD3C-433C-9078-5577940A1132}" dt="2021-05-28T03:40:52.377" v="17"/>
          <ac:spMkLst>
            <pc:docMk/>
            <pc:sldMk cId="1414545796" sldId="284"/>
            <ac:spMk id="206" creationId="{0B2695C1-D515-42DC-BCB9-F1DA5ABC57D3}"/>
          </ac:spMkLst>
        </pc:spChg>
        <pc:spChg chg="mod">
          <ac:chgData name="Mizaan Ahmad" userId="1c5dd9f373d485ac" providerId="LiveId" clId="{615A1FB7-FD3C-433C-9078-5577940A1132}" dt="2021-05-30T01:19:57.366" v="562" actId="14100"/>
          <ac:spMkLst>
            <pc:docMk/>
            <pc:sldMk cId="1414545796" sldId="284"/>
            <ac:spMk id="388" creationId="{E4D10574-58A5-4FB2-B7A4-09D7B877DA6D}"/>
          </ac:spMkLst>
        </pc:spChg>
      </pc:sldChg>
      <pc:sldChg chg="modSp mod">
        <pc:chgData name="Mizaan Ahmad" userId="1c5dd9f373d485ac" providerId="LiveId" clId="{615A1FB7-FD3C-433C-9078-5577940A1132}" dt="2021-05-30T15:15:38.206" v="1392" actId="108"/>
        <pc:sldMkLst>
          <pc:docMk/>
          <pc:sldMk cId="3783533735" sldId="285"/>
        </pc:sldMkLst>
        <pc:spChg chg="mod">
          <ac:chgData name="Mizaan Ahmad" userId="1c5dd9f373d485ac" providerId="LiveId" clId="{615A1FB7-FD3C-433C-9078-5577940A1132}" dt="2021-05-30T01:31:49.744" v="1217" actId="20577"/>
          <ac:spMkLst>
            <pc:docMk/>
            <pc:sldMk cId="3783533735" sldId="285"/>
            <ac:spMk id="6" creationId="{AF80A39C-E3D8-480C-B336-1075A5AA03DA}"/>
          </ac:spMkLst>
        </pc:spChg>
        <pc:spChg chg="mod">
          <ac:chgData name="Mizaan Ahmad" userId="1c5dd9f373d485ac" providerId="LiveId" clId="{615A1FB7-FD3C-433C-9078-5577940A1132}" dt="2021-05-28T03:44:37.245" v="71" actId="20577"/>
          <ac:spMkLst>
            <pc:docMk/>
            <pc:sldMk cId="3783533735" sldId="285"/>
            <ac:spMk id="8" creationId="{602728D8-0F47-4841-870A-A5046F655BE1}"/>
          </ac:spMkLst>
        </pc:spChg>
        <pc:spChg chg="mod">
          <ac:chgData name="Mizaan Ahmad" userId="1c5dd9f373d485ac" providerId="LiveId" clId="{615A1FB7-FD3C-433C-9078-5577940A1132}" dt="2021-05-30T01:44:33.026" v="1391" actId="20577"/>
          <ac:spMkLst>
            <pc:docMk/>
            <pc:sldMk cId="3783533735" sldId="285"/>
            <ac:spMk id="47" creationId="{7FDF7E63-7C77-46DB-AEC3-E85B8E34E603}"/>
          </ac:spMkLst>
        </pc:spChg>
        <pc:spChg chg="mod">
          <ac:chgData name="Mizaan Ahmad" userId="1c5dd9f373d485ac" providerId="LiveId" clId="{615A1FB7-FD3C-433C-9078-5577940A1132}" dt="2021-05-30T15:15:38.206" v="1392" actId="108"/>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Casey%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Casey%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Casey%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Casey%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Casey%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Casey%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Casey%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Casey%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Casey%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dLbl>
              <c:idx val="1"/>
              <c:layout>
                <c:manualLayout>
                  <c:x val="-3.8216115375507544E-2"/>
                  <c:y val="-4.84223048147555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410-47D4-B58E-3D209D785FE3}"/>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34</c:v>
                </c:pt>
                <c:pt idx="1">
                  <c:v>24</c:v>
                </c:pt>
                <c:pt idx="2">
                  <c:v>33</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Casey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0"/>
              <c:layout>
                <c:manualLayout>
                  <c:x val="-4.3106213312232751E-2"/>
                  <c:y val="-4.3309753198615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410-47D4-B58E-3D209D785FE3}"/>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59</c:v>
                </c:pt>
                <c:pt idx="1">
                  <c:v>72</c:v>
                </c:pt>
                <c:pt idx="2">
                  <c:v>66</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0.15</c:v>
                </c:pt>
                <c:pt idx="1">
                  <c:v>0.12</c:v>
                </c:pt>
                <c:pt idx="2">
                  <c:v>0.11</c:v>
                </c:pt>
                <c:pt idx="3">
                  <c:v>0.11</c:v>
                </c:pt>
                <c:pt idx="4">
                  <c:v>0.09</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7.0000000000000007E-2</c:v>
                </c:pt>
                <c:pt idx="3">
                  <c:v>0.06</c:v>
                </c:pt>
                <c:pt idx="4">
                  <c:v>7.0000000000000007E-2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0.15</c:v>
                </c:pt>
                <c:pt idx="1">
                  <c:v>0.15</c:v>
                </c:pt>
                <c:pt idx="2">
                  <c:v>0.15</c:v>
                </c:pt>
                <c:pt idx="3">
                  <c:v>0.12</c:v>
                </c:pt>
                <c:pt idx="4">
                  <c:v>0.12</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0.12</c:v>
                </c:pt>
                <c:pt idx="1">
                  <c:v>0.13</c:v>
                </c:pt>
                <c:pt idx="2">
                  <c:v>0.12</c:v>
                </c:pt>
                <c:pt idx="3">
                  <c:v>7.0000000000000007E-2</c:v>
                </c:pt>
                <c:pt idx="4">
                  <c:v>0.19</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0.73</c:v>
                </c:pt>
                <c:pt idx="1">
                  <c:v>0.77</c:v>
                </c:pt>
                <c:pt idx="2">
                  <c:v>0.57999999999999996</c:v>
                </c:pt>
                <c:pt idx="3">
                  <c:v>0.08</c:v>
                </c:pt>
                <c:pt idx="4">
                  <c:v>0.04</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Casey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0.01</c:v>
                </c:pt>
                <c:pt idx="2">
                  <c:v>0.02</c:v>
                </c:pt>
                <c:pt idx="3">
                  <c:v>4.4999999999999997E-3</c:v>
                </c:pt>
                <c:pt idx="4">
                  <c:v>0.97</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4516745647605724"/>
          <c:y val="0.19280452832956452"/>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Changes in policy, practice or training</c:v>
                </c:pt>
                <c:pt idx="4">
                  <c:v>Safety/risk issue addressed</c:v>
                </c:pt>
                <c:pt idx="5">
                  <c:v>Meeting or reviews arranged</c:v>
                </c:pt>
              </c:strCache>
            </c:strRef>
          </c:cat>
          <c:val>
            <c:numRef>
              <c:f>Actions!$B$1:$B$6</c:f>
              <c:numCache>
                <c:formatCode>0%</c:formatCode>
                <c:ptCount val="6"/>
                <c:pt idx="0">
                  <c:v>0.65</c:v>
                </c:pt>
                <c:pt idx="1">
                  <c:v>0.4</c:v>
                </c:pt>
                <c:pt idx="2">
                  <c:v>0.15</c:v>
                </c:pt>
                <c:pt idx="3">
                  <c:v>0.15</c:v>
                </c:pt>
                <c:pt idx="4">
                  <c:v>0.05</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Casey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Casey AMHS</c:v>
                </c:pt>
              </c:strCache>
            </c:strRef>
          </c:cat>
          <c:val>
            <c:numRef>
              <c:f>ComplaintMedians!$D$2:$D$4</c:f>
              <c:numCache>
                <c:formatCode>General</c:formatCode>
                <c:ptCount val="3"/>
                <c:pt idx="0">
                  <c:v>10</c:v>
                </c:pt>
                <c:pt idx="1">
                  <c:v>20</c:v>
                </c:pt>
                <c:pt idx="2">
                  <c:v>39</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Casey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24</c:v>
                </c:pt>
                <c:pt idx="1">
                  <c:v>9</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46</c:v>
                </c:pt>
                <c:pt idx="1">
                  <c:v>16</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0.73</c:v>
                </c:pt>
                <c:pt idx="1">
                  <c:v>0.45</c:v>
                </c:pt>
                <c:pt idx="2">
                  <c:v>0.27</c:v>
                </c:pt>
                <c:pt idx="3">
                  <c:v>0.21</c:v>
                </c:pt>
                <c:pt idx="4">
                  <c:v>0.12</c:v>
                </c:pt>
                <c:pt idx="5">
                  <c:v>0.06</c:v>
                </c:pt>
                <c:pt idx="6">
                  <c:v>0.18</c:v>
                </c:pt>
                <c:pt idx="7">
                  <c:v>0.12</c:v>
                </c:pt>
                <c:pt idx="8">
                  <c:v>0.18</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0.45</c:v>
                </c:pt>
                <c:pt idx="1">
                  <c:v>0.27</c:v>
                </c:pt>
                <c:pt idx="2">
                  <c:v>0.21</c:v>
                </c:pt>
                <c:pt idx="3">
                  <c:v>0.04</c:v>
                </c:pt>
                <c:pt idx="4">
                  <c:v>4.4999999999999997E-3</c:v>
                </c:pt>
                <c:pt idx="5">
                  <c:v>0.11</c:v>
                </c:pt>
                <c:pt idx="6">
                  <c:v>0.21</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0.11</c:v>
                </c:pt>
                <c:pt idx="1">
                  <c:v>0.11</c:v>
                </c:pt>
                <c:pt idx="2">
                  <c:v>0.44</c:v>
                </c:pt>
                <c:pt idx="3">
                  <c:v>0.22</c:v>
                </c:pt>
                <c:pt idx="4">
                  <c:v>0.78</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0.13</c:v>
                </c:pt>
                <c:pt idx="1">
                  <c:v>0.33</c:v>
                </c:pt>
                <c:pt idx="2">
                  <c:v>0.46</c:v>
                </c:pt>
                <c:pt idx="3">
                  <c:v>0.21</c:v>
                </c:pt>
                <c:pt idx="4">
                  <c:v>0.71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c:v>
                </c:pt>
                <c:pt idx="1">
                  <c:v>0.13</c:v>
                </c:pt>
                <c:pt idx="2">
                  <c:v>0.56000000000000005</c:v>
                </c:pt>
                <c:pt idx="3">
                  <c:v>0.06</c:v>
                </c:pt>
                <c:pt idx="4">
                  <c:v>0.56000000000000005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0.26</c:v>
                </c:pt>
                <c:pt idx="2">
                  <c:v>0.17</c:v>
                </c:pt>
                <c:pt idx="3">
                  <c:v>0.02</c:v>
                </c:pt>
                <c:pt idx="4">
                  <c:v>0.43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0B861FB9-3093-4361-B2E4-758E80F7D478}"/>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Casey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(n=33)</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Casey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(n=66)</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Casey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3770862984"/>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691841955"/>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996366388"/>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486072288"/>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766639" cy="4641848"/>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Casey AMHS were broadly consistent with the sector, with treatment, communication, conduct and behaviour, and medication the most frequently raised.</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 higher percentage of complaints was received by the MHCC about facilities complaint management at Casey AMHS compared to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direct complaints to Casey AMHS were broadly consistent the sector, with complaints most often about treatment, conduct and behaviour, communication, and facilities.</a:t>
            </a: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4308535" cy="3878562"/>
          </a:xfrm>
          <a:prstGeom prst="rect">
            <a:avLst/>
          </a:prstGeom>
          <a:noFill/>
        </p:spPr>
        <p:txBody>
          <a:bodyPr wrap="square">
            <a:spAutoFit/>
          </a:bodyPr>
          <a:lstStyle/>
          <a:p>
            <a:pPr marL="182563" indent="-182563"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family members/carers were more likely than consumers to raise treatment concerns, while consumers were more likely than family members/carers to raise concerns about conduct and behaviour.</a:t>
            </a:r>
          </a:p>
          <a:p>
            <a:pPr marL="182563" indent="-182563"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Casey AMHS, concerns about communication were raised by family members/carers at a higher percentage compared to the sector.</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Casey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932170147"/>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759827643"/>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(n=24)</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(n=9)</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(n=46)</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(n=16)</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574415664"/>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209010396"/>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care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or attention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Disagreement with treatment order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communication about rights to compulsory patient</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compulsory patients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consideration of views or preferences of family/carer of voluntary consumers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misleading or confusing information provided to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Facilities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Property lost or damaged</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15930" y="1491666"/>
            <a:ext cx="2404345" cy="2810578"/>
          </a:xfrm>
          <a:prstGeom prst="rect">
            <a:avLst/>
          </a:prstGeom>
          <a:noFill/>
        </p:spPr>
        <p:txBody>
          <a:bodyPr wrap="square">
            <a:spAutoFit/>
          </a:bodyPr>
          <a:lstStyle/>
          <a:p>
            <a:pPr algn="l">
              <a:lnSpc>
                <a:spcPct val="110000"/>
              </a:lnSpc>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Communication-related issues were raised at higher levels than the sector, particularly complaints about inadequate communication to consumers or family/carers</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474837676"/>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775840640"/>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Casey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Casey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(n=33)</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Casey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(n=66)</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4282095344"/>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Casey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Casey AMHS in response to complaints made to the MHCC about Casey AMHS mirrored statewide trends, with the majority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largely unavailable for complaints made directly to Casey AMHS.</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Casey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030563525"/>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391552"/>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There is a trend of greater numbers of complaints being made directly to Casey AMHS than to the MHCC, indicating that complainants feel supported to raise their concerns directly with the treating team.</a:t>
            </a:r>
          </a:p>
          <a:p>
            <a:pPr marL="285750" indent="-285750" algn="l">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Casey AMHS, concerns about communication were raised by family members/carers at a higher percentage compared to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Examining Level 3 issues, communication-related issues were raised at higher levels than the sector, particularly complaints about inadequate communication to consumers or family/carers.</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Casey AMHS.</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Casey AMHS, despite this being requested by the MHCC. Recording and reporting on outcomes will enable better comparison with statewide data, and better highlight the effectiveness of Casey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decreased in 2018-19, before increasing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Conversely, the number of complaints made directly to Casey AMHS rose slightly in 2018-19, before decreasing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Casey AMHS than complaints to the MHCC. This suggests that consumers and family members/carers feel empowered to raise their concerns with the service directly.</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33</a:t>
            </a:r>
          </a:p>
          <a:p>
            <a:pPr>
              <a:lnSpc>
                <a:spcPct val="80000"/>
              </a:lnSpc>
            </a:pPr>
            <a:r>
              <a:rPr lang="en-AU" sz="1600" dirty="0">
                <a:solidFill>
                  <a:srgbClr val="052A39"/>
                </a:solidFill>
                <a:latin typeface="Arial Nova Light" panose="020B0304020202020204" pitchFamily="34" charset="0"/>
              </a:rPr>
              <a:t>Complaints to MHCC about Casey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66</a:t>
            </a:r>
          </a:p>
          <a:p>
            <a:pPr>
              <a:lnSpc>
                <a:spcPct val="80000"/>
              </a:lnSpc>
            </a:pPr>
            <a:r>
              <a:rPr lang="en-AU" sz="1600" dirty="0">
                <a:solidFill>
                  <a:srgbClr val="052A39"/>
                </a:solidFill>
                <a:latin typeface="Arial Nova Light" panose="020B0304020202020204" pitchFamily="34" charset="0"/>
              </a:rPr>
              <a:t>Complaints to Casey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437687581"/>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Casey AMHS received lower rates of complaints to the MHCC, and higher rates of complaints directly, than the sector medians.</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Casey AMHS also received much higher rates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(n=33)</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Casey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(n=66)</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2561903282"/>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Casey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Casey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Casey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Casey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Casey AMHS</a:t>
            </a:r>
          </a:p>
        </p:txBody>
      </p:sp>
      <p:sp>
        <p:nvSpPr>
          <p:cNvPr id="25" name="Oval 24">
            <a:extLst>
              <a:ext uri="{FF2B5EF4-FFF2-40B4-BE49-F238E27FC236}">
                <a16:creationId xmlns:a16="http://schemas.microsoft.com/office/drawing/2014/main" id="{369D8D33-5DA1-4E73-B26D-22F885E2BBA3}"/>
              </a:ext>
            </a:extLst>
          </p:cNvPr>
          <p:cNvSpPr/>
          <p:nvPr/>
        </p:nvSpPr>
        <p:spPr>
          <a:xfrm>
            <a:off x="7828147" y="2070790"/>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1287084"/>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both the MHCC and directly about Casey AMHS was broadly consistent with the sector, with consumers making most complaints. </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740862453"/>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5AA8DE-971E-460E-9ACA-8E519CBA998F}">
  <ds:schemaRefs>
    <ds:schemaRef ds:uri="http://purl.org/dc/elements/1.1/"/>
    <ds:schemaRef ds:uri="http://purl.org/dc/dcmitype/"/>
    <ds:schemaRef ds:uri="http://purl.org/dc/terms/"/>
    <ds:schemaRef ds:uri="346a98b2-8cb5-4b00-9f7c-6f20646cf270"/>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1003d65e-de0c-4738-9985-419c46fd36e2"/>
    <ds:schemaRef ds:uri="http://schemas.microsoft.com/office/2006/metadata/propertie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39047D-D7CE-4A5F-A8AB-DA13877DBD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17504</TotalTime>
  <Words>1451</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Casey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2022-04-11T03:18:16Z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2022-04-11T03:18:16Z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05b00b47-f76b-41f8-9aa9-1ab0b5fc98de</vt:lpwstr>
  </property>
  <property fmtid="{D5CDD505-2E9C-101B-9397-08002B2CF9AE}" pid="9" name="MSIP_Label_43e64453-338c-4f93-8a4d-0039a0a41f2a_ContentBits">
    <vt:lpwstr>2</vt:lpwstr>
  </property>
</Properties>
</file>