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B76F22F2-34CF-456E-92B5-5B1EF0AE34FB}"/>
    <pc:docChg chg="undo redo custSel modSld">
      <pc:chgData name="Mizaan Ahmad" userId="1c5dd9f373d485ac" providerId="LiveId" clId="{B76F22F2-34CF-456E-92B5-5B1EF0AE34FB}" dt="2021-05-30T02:08:48.078" v="1376" actId="6549"/>
      <pc:docMkLst>
        <pc:docMk/>
      </pc:docMkLst>
      <pc:sldChg chg="modSp">
        <pc:chgData name="Mizaan Ahmad" userId="1c5dd9f373d485ac" providerId="LiveId" clId="{B76F22F2-34CF-456E-92B5-5B1EF0AE34FB}" dt="2021-05-28T03:35:56.634" v="20"/>
        <pc:sldMkLst>
          <pc:docMk/>
          <pc:sldMk cId="728255935" sldId="256"/>
        </pc:sldMkLst>
        <pc:spChg chg="mod">
          <ac:chgData name="Mizaan Ahmad" userId="1c5dd9f373d485ac" providerId="LiveId" clId="{B76F22F2-34CF-456E-92B5-5B1EF0AE34FB}" dt="2021-05-28T03:35:56.634" v="20"/>
          <ac:spMkLst>
            <pc:docMk/>
            <pc:sldMk cId="728255935" sldId="256"/>
            <ac:spMk id="2" creationId="{9397E537-13FD-4378-9583-8D5B5C02A877}"/>
          </ac:spMkLst>
        </pc:spChg>
      </pc:sldChg>
      <pc:sldChg chg="addSp delSp modSp mod">
        <pc:chgData name="Mizaan Ahmad" userId="1c5dd9f373d485ac" providerId="LiveId" clId="{B76F22F2-34CF-456E-92B5-5B1EF0AE34FB}" dt="2021-05-30T01:56:04.630" v="756" actId="20577"/>
        <pc:sldMkLst>
          <pc:docMk/>
          <pc:sldMk cId="2468528989" sldId="261"/>
        </pc:sldMkLst>
        <pc:spChg chg="add del">
          <ac:chgData name="Mizaan Ahmad" userId="1c5dd9f373d485ac" providerId="LiveId" clId="{B76F22F2-34CF-456E-92B5-5B1EF0AE34FB}" dt="2021-05-30T01:52:53.727" v="583" actId="22"/>
          <ac:spMkLst>
            <pc:docMk/>
            <pc:sldMk cId="2468528989" sldId="261"/>
            <ac:spMk id="58" creationId="{D2BABCE6-6383-4A0C-80A8-31752B633829}"/>
          </ac:spMkLst>
        </pc:spChg>
        <pc:spChg chg="mod">
          <ac:chgData name="Mizaan Ahmad" userId="1c5dd9f373d485ac" providerId="LiveId" clId="{B76F22F2-34CF-456E-92B5-5B1EF0AE34FB}" dt="2021-05-28T03:35:56.634" v="20"/>
          <ac:spMkLst>
            <pc:docMk/>
            <pc:sldMk cId="2468528989" sldId="261"/>
            <ac:spMk id="60" creationId="{AB061075-8A5B-40FF-8648-8D92BC4CCE3C}"/>
          </ac:spMkLst>
        </pc:spChg>
        <pc:spChg chg="mod">
          <ac:chgData name="Mizaan Ahmad" userId="1c5dd9f373d485ac" providerId="LiveId" clId="{B76F22F2-34CF-456E-92B5-5B1EF0AE34FB}" dt="2021-05-28T03:36:28.808" v="36" actId="20577"/>
          <ac:spMkLst>
            <pc:docMk/>
            <pc:sldMk cId="2468528989" sldId="261"/>
            <ac:spMk id="62" creationId="{CB5D0E10-8852-4137-8C7E-F4E521A448D5}"/>
          </ac:spMkLst>
        </pc:spChg>
        <pc:spChg chg="mod">
          <ac:chgData name="Mizaan Ahmad" userId="1c5dd9f373d485ac" providerId="LiveId" clId="{B76F22F2-34CF-456E-92B5-5B1EF0AE34FB}" dt="2021-05-28T03:36:27.200" v="34" actId="20577"/>
          <ac:spMkLst>
            <pc:docMk/>
            <pc:sldMk cId="2468528989" sldId="261"/>
            <ac:spMk id="64" creationId="{D6DB30DD-57AC-415F-B7DB-D50768B1C381}"/>
          </ac:spMkLst>
        </pc:spChg>
        <pc:spChg chg="mod">
          <ac:chgData name="Mizaan Ahmad" userId="1c5dd9f373d485ac" providerId="LiveId" clId="{B76F22F2-34CF-456E-92B5-5B1EF0AE34FB}" dt="2021-05-28T03:36:31.425" v="40" actId="20577"/>
          <ac:spMkLst>
            <pc:docMk/>
            <pc:sldMk cId="2468528989" sldId="261"/>
            <ac:spMk id="69" creationId="{0892C425-D844-4FC1-B442-52B4A2286E5A}"/>
          </ac:spMkLst>
        </pc:spChg>
        <pc:spChg chg="mod">
          <ac:chgData name="Mizaan Ahmad" userId="1c5dd9f373d485ac" providerId="LiveId" clId="{B76F22F2-34CF-456E-92B5-5B1EF0AE34FB}" dt="2021-05-28T03:36:30.319" v="38" actId="20577"/>
          <ac:spMkLst>
            <pc:docMk/>
            <pc:sldMk cId="2468528989" sldId="261"/>
            <ac:spMk id="71" creationId="{B073341D-203C-476E-B503-B355E196931A}"/>
          </ac:spMkLst>
        </pc:spChg>
        <pc:spChg chg="mod">
          <ac:chgData name="Mizaan Ahmad" userId="1c5dd9f373d485ac" providerId="LiveId" clId="{B76F22F2-34CF-456E-92B5-5B1EF0AE34FB}" dt="2021-05-30T01:56:04.630" v="756" actId="20577"/>
          <ac:spMkLst>
            <pc:docMk/>
            <pc:sldMk cId="2468528989" sldId="261"/>
            <ac:spMk id="98" creationId="{5A1D96C0-F43A-4ADF-9134-72B1D1BA0AC5}"/>
          </ac:spMkLst>
        </pc:spChg>
      </pc:sldChg>
      <pc:sldChg chg="modSp mod">
        <pc:chgData name="Mizaan Ahmad" userId="1c5dd9f373d485ac" providerId="LiveId" clId="{B76F22F2-34CF-456E-92B5-5B1EF0AE34FB}" dt="2021-05-30T01:46:25.113" v="113" actId="27636"/>
        <pc:sldMkLst>
          <pc:docMk/>
          <pc:sldMk cId="1080916225" sldId="262"/>
        </pc:sldMkLst>
        <pc:spChg chg="mod">
          <ac:chgData name="Mizaan Ahmad" userId="1c5dd9f373d485ac" providerId="LiveId" clId="{B76F22F2-34CF-456E-92B5-5B1EF0AE34FB}" dt="2021-05-28T03:35:56.634" v="20"/>
          <ac:spMkLst>
            <pc:docMk/>
            <pc:sldMk cId="1080916225" sldId="262"/>
            <ac:spMk id="7" creationId="{B8C74E88-7F6D-4041-91CB-DE55566F01D8}"/>
          </ac:spMkLst>
        </pc:spChg>
        <pc:spChg chg="mod">
          <ac:chgData name="Mizaan Ahmad" userId="1c5dd9f373d485ac" providerId="LiveId" clId="{B76F22F2-34CF-456E-92B5-5B1EF0AE34FB}" dt="2021-05-28T03:35:56.634" v="20"/>
          <ac:spMkLst>
            <pc:docMk/>
            <pc:sldMk cId="1080916225" sldId="262"/>
            <ac:spMk id="95" creationId="{0BE1A289-64D1-483F-B840-A7B7912C2D13}"/>
          </ac:spMkLst>
        </pc:spChg>
        <pc:spChg chg="mod">
          <ac:chgData name="Mizaan Ahmad" userId="1c5dd9f373d485ac" providerId="LiveId" clId="{B76F22F2-34CF-456E-92B5-5B1EF0AE34FB}" dt="2021-05-30T01:46:25.113" v="113" actId="27636"/>
          <ac:spMkLst>
            <pc:docMk/>
            <pc:sldMk cId="1080916225" sldId="262"/>
            <ac:spMk id="162" creationId="{BE44FBF2-A33C-4A25-A70A-F999F9D86D64}"/>
          </ac:spMkLst>
        </pc:spChg>
      </pc:sldChg>
      <pc:sldChg chg="modSp mod">
        <pc:chgData name="Mizaan Ahmad" userId="1c5dd9f373d485ac" providerId="LiveId" clId="{B76F22F2-34CF-456E-92B5-5B1EF0AE34FB}" dt="2021-05-30T01:49:30.972" v="190" actId="20577"/>
        <pc:sldMkLst>
          <pc:docMk/>
          <pc:sldMk cId="1708563974" sldId="263"/>
        </pc:sldMkLst>
        <pc:spChg chg="mod">
          <ac:chgData name="Mizaan Ahmad" userId="1c5dd9f373d485ac" providerId="LiveId" clId="{B76F22F2-34CF-456E-92B5-5B1EF0AE34FB}" dt="2021-05-28T03:35:56.634" v="20"/>
          <ac:spMkLst>
            <pc:docMk/>
            <pc:sldMk cId="1708563974" sldId="263"/>
            <ac:spMk id="10" creationId="{78AF2B26-50A2-4EF4-81EE-D6952DF82E99}"/>
          </ac:spMkLst>
        </pc:spChg>
        <pc:spChg chg="mod">
          <ac:chgData name="Mizaan Ahmad" userId="1c5dd9f373d485ac" providerId="LiveId" clId="{B76F22F2-34CF-456E-92B5-5B1EF0AE34FB}" dt="2021-05-28T03:35:56.634" v="20"/>
          <ac:spMkLst>
            <pc:docMk/>
            <pc:sldMk cId="1708563974" sldId="263"/>
            <ac:spMk id="24" creationId="{895944F8-F855-4A71-A879-C62188B3C168}"/>
          </ac:spMkLst>
        </pc:spChg>
        <pc:spChg chg="mod">
          <ac:chgData name="Mizaan Ahmad" userId="1c5dd9f373d485ac" providerId="LiveId" clId="{B76F22F2-34CF-456E-92B5-5B1EF0AE34FB}" dt="2021-05-28T03:36:11.129" v="32" actId="1035"/>
          <ac:spMkLst>
            <pc:docMk/>
            <pc:sldMk cId="1708563974" sldId="263"/>
            <ac:spMk id="25" creationId="{369D8D33-5DA1-4E73-B26D-22F885E2BBA3}"/>
          </ac:spMkLst>
        </pc:spChg>
        <pc:spChg chg="mod">
          <ac:chgData name="Mizaan Ahmad" userId="1c5dd9f373d485ac" providerId="LiveId" clId="{B76F22F2-34CF-456E-92B5-5B1EF0AE34FB}" dt="2021-05-30T01:49:30.972" v="190" actId="20577"/>
          <ac:spMkLst>
            <pc:docMk/>
            <pc:sldMk cId="1708563974" sldId="263"/>
            <ac:spMk id="42" creationId="{12FCE8F7-4DC7-417F-A76F-D25E22BC09AC}"/>
          </ac:spMkLst>
        </pc:spChg>
      </pc:sldChg>
      <pc:sldChg chg="modSp mod">
        <pc:chgData name="Mizaan Ahmad" userId="1c5dd9f373d485ac" providerId="LiveId" clId="{B76F22F2-34CF-456E-92B5-5B1EF0AE34FB}" dt="2021-05-28T03:35:56.634" v="20"/>
        <pc:sldMkLst>
          <pc:docMk/>
          <pc:sldMk cId="4188436993" sldId="279"/>
        </pc:sldMkLst>
        <pc:spChg chg="mod">
          <ac:chgData name="Mizaan Ahmad" userId="1c5dd9f373d485ac" providerId="LiveId" clId="{B76F22F2-34CF-456E-92B5-5B1EF0AE34FB}" dt="2021-05-28T03:35:56.634" v="20"/>
          <ac:spMkLst>
            <pc:docMk/>
            <pc:sldMk cId="4188436993" sldId="279"/>
            <ac:spMk id="7" creationId="{AB66B096-DF16-4ADA-A580-72E352B892CB}"/>
          </ac:spMkLst>
        </pc:spChg>
      </pc:sldChg>
      <pc:sldChg chg="modSp mod">
        <pc:chgData name="Mizaan Ahmad" userId="1c5dd9f373d485ac" providerId="LiveId" clId="{B76F22F2-34CF-456E-92B5-5B1EF0AE34FB}" dt="2021-05-30T02:07:58.218" v="1358" actId="1076"/>
        <pc:sldMkLst>
          <pc:docMk/>
          <pc:sldMk cId="2491112856" sldId="280"/>
        </pc:sldMkLst>
        <pc:spChg chg="mod">
          <ac:chgData name="Mizaan Ahmad" userId="1c5dd9f373d485ac" providerId="LiveId" clId="{B76F22F2-34CF-456E-92B5-5B1EF0AE34FB}" dt="2021-05-30T02:07:58.218" v="1358" actId="1076"/>
          <ac:spMkLst>
            <pc:docMk/>
            <pc:sldMk cId="2491112856" sldId="280"/>
            <ac:spMk id="8" creationId="{37275FC9-DCC8-4EE7-9F89-C054BC939FBA}"/>
          </ac:spMkLst>
        </pc:spChg>
      </pc:sldChg>
      <pc:sldChg chg="modSp mod">
        <pc:chgData name="Mizaan Ahmad" userId="1c5dd9f373d485ac" providerId="LiveId" clId="{B76F22F2-34CF-456E-92B5-5B1EF0AE34FB}" dt="2021-05-30T01:47:25.013" v="169" actId="20577"/>
        <pc:sldMkLst>
          <pc:docMk/>
          <pc:sldMk cId="1026700057" sldId="281"/>
        </pc:sldMkLst>
        <pc:spChg chg="mod">
          <ac:chgData name="Mizaan Ahmad" userId="1c5dd9f373d485ac" providerId="LiveId" clId="{B76F22F2-34CF-456E-92B5-5B1EF0AE34FB}" dt="2021-05-28T03:35:56.634" v="20"/>
          <ac:spMkLst>
            <pc:docMk/>
            <pc:sldMk cId="1026700057" sldId="281"/>
            <ac:spMk id="31" creationId="{83DAB2CF-300D-4DB5-B45B-DBB909FC4896}"/>
          </ac:spMkLst>
        </pc:spChg>
        <pc:spChg chg="mod">
          <ac:chgData name="Mizaan Ahmad" userId="1c5dd9f373d485ac" providerId="LiveId" clId="{B76F22F2-34CF-456E-92B5-5B1EF0AE34FB}" dt="2021-05-28T03:35:56.634" v="20"/>
          <ac:spMkLst>
            <pc:docMk/>
            <pc:sldMk cId="1026700057" sldId="281"/>
            <ac:spMk id="33" creationId="{C9EDA928-934D-4253-B3F7-D2C5A0EA2328}"/>
          </ac:spMkLst>
        </pc:spChg>
        <pc:spChg chg="mod">
          <ac:chgData name="Mizaan Ahmad" userId="1c5dd9f373d485ac" providerId="LiveId" clId="{B76F22F2-34CF-456E-92B5-5B1EF0AE34FB}" dt="2021-05-28T03:35:56.634" v="20"/>
          <ac:spMkLst>
            <pc:docMk/>
            <pc:sldMk cId="1026700057" sldId="281"/>
            <ac:spMk id="35" creationId="{CD52D763-E022-438E-BCA7-DADA4CE04A21}"/>
          </ac:spMkLst>
        </pc:spChg>
        <pc:spChg chg="mod">
          <ac:chgData name="Mizaan Ahmad" userId="1c5dd9f373d485ac" providerId="LiveId" clId="{B76F22F2-34CF-456E-92B5-5B1EF0AE34FB}" dt="2021-05-28T03:35:34.391" v="18"/>
          <ac:spMkLst>
            <pc:docMk/>
            <pc:sldMk cId="1026700057" sldId="281"/>
            <ac:spMk id="153" creationId="{A2AB544E-4468-4A75-974D-5F6A3F1DB67A}"/>
          </ac:spMkLst>
        </pc:spChg>
        <pc:spChg chg="mod">
          <ac:chgData name="Mizaan Ahmad" userId="1c5dd9f373d485ac" providerId="LiveId" clId="{B76F22F2-34CF-456E-92B5-5B1EF0AE34FB}" dt="2021-05-28T03:35:45.817" v="19"/>
          <ac:spMkLst>
            <pc:docMk/>
            <pc:sldMk cId="1026700057" sldId="281"/>
            <ac:spMk id="156" creationId="{FE11D61C-FF8A-4EE8-B50B-130B038F0E97}"/>
          </ac:spMkLst>
        </pc:spChg>
        <pc:spChg chg="mod">
          <ac:chgData name="Mizaan Ahmad" userId="1c5dd9f373d485ac" providerId="LiveId" clId="{B76F22F2-34CF-456E-92B5-5B1EF0AE34FB}" dt="2021-05-28T03:35:56.634" v="20"/>
          <ac:spMkLst>
            <pc:docMk/>
            <pc:sldMk cId="1026700057" sldId="281"/>
            <ac:spMk id="158" creationId="{46458C66-1FBA-4251-B989-C846FD6B7E45}"/>
          </ac:spMkLst>
        </pc:spChg>
        <pc:spChg chg="mod">
          <ac:chgData name="Mizaan Ahmad" userId="1c5dd9f373d485ac" providerId="LiveId" clId="{B76F22F2-34CF-456E-92B5-5B1EF0AE34FB}" dt="2021-05-30T01:47:25.013" v="169" actId="20577"/>
          <ac:spMkLst>
            <pc:docMk/>
            <pc:sldMk cId="1026700057" sldId="281"/>
            <ac:spMk id="162" creationId="{BE44FBF2-A33C-4A25-A70A-F999F9D86D64}"/>
          </ac:spMkLst>
        </pc:spChg>
      </pc:sldChg>
      <pc:sldChg chg="addSp delSp modSp mod">
        <pc:chgData name="Mizaan Ahmad" userId="1c5dd9f373d485ac" providerId="LiveId" clId="{B76F22F2-34CF-456E-92B5-5B1EF0AE34FB}" dt="2021-05-30T02:04:00.959" v="1321" actId="948"/>
        <pc:sldMkLst>
          <pc:docMk/>
          <pc:sldMk cId="908867797" sldId="283"/>
        </pc:sldMkLst>
        <pc:spChg chg="add del mod">
          <ac:chgData name="Mizaan Ahmad" userId="1c5dd9f373d485ac" providerId="LiveId" clId="{B76F22F2-34CF-456E-92B5-5B1EF0AE34FB}" dt="2021-05-30T02:00:01.368" v="772" actId="478"/>
          <ac:spMkLst>
            <pc:docMk/>
            <pc:sldMk cId="908867797" sldId="283"/>
            <ac:spMk id="54" creationId="{667FBCCF-016B-4B70-9B23-817F17258991}"/>
          </ac:spMkLst>
        </pc:spChg>
        <pc:spChg chg="add del mod">
          <ac:chgData name="Mizaan Ahmad" userId="1c5dd9f373d485ac" providerId="LiveId" clId="{B76F22F2-34CF-456E-92B5-5B1EF0AE34FB}" dt="2021-05-30T02:00:01.368" v="772" actId="478"/>
          <ac:spMkLst>
            <pc:docMk/>
            <pc:sldMk cId="908867797" sldId="283"/>
            <ac:spMk id="55" creationId="{680FA2E0-EC69-4E7D-9418-11072E1D85BA}"/>
          </ac:spMkLst>
        </pc:spChg>
        <pc:spChg chg="add del mod">
          <ac:chgData name="Mizaan Ahmad" userId="1c5dd9f373d485ac" providerId="LiveId" clId="{B76F22F2-34CF-456E-92B5-5B1EF0AE34FB}" dt="2021-05-30T02:00:01.368" v="772" actId="478"/>
          <ac:spMkLst>
            <pc:docMk/>
            <pc:sldMk cId="908867797" sldId="283"/>
            <ac:spMk id="56" creationId="{2C21F463-1C7E-4BB8-B6DA-E807EC869B89}"/>
          </ac:spMkLst>
        </pc:spChg>
        <pc:spChg chg="add del mod">
          <ac:chgData name="Mizaan Ahmad" userId="1c5dd9f373d485ac" providerId="LiveId" clId="{B76F22F2-34CF-456E-92B5-5B1EF0AE34FB}" dt="2021-05-30T02:00:01.368" v="772" actId="478"/>
          <ac:spMkLst>
            <pc:docMk/>
            <pc:sldMk cId="908867797" sldId="283"/>
            <ac:spMk id="57" creationId="{EE1633F7-420F-4CB1-9383-3E7E97A91299}"/>
          </ac:spMkLst>
        </pc:spChg>
        <pc:spChg chg="add del mod">
          <ac:chgData name="Mizaan Ahmad" userId="1c5dd9f373d485ac" providerId="LiveId" clId="{B76F22F2-34CF-456E-92B5-5B1EF0AE34FB}" dt="2021-05-30T02:00:01.368" v="772" actId="478"/>
          <ac:spMkLst>
            <pc:docMk/>
            <pc:sldMk cId="908867797" sldId="283"/>
            <ac:spMk id="58" creationId="{643759CE-6D14-4962-A3FF-8A4C4330193F}"/>
          </ac:spMkLst>
        </pc:spChg>
        <pc:spChg chg="add del mod">
          <ac:chgData name="Mizaan Ahmad" userId="1c5dd9f373d485ac" providerId="LiveId" clId="{B76F22F2-34CF-456E-92B5-5B1EF0AE34FB}" dt="2021-05-30T02:00:01.368" v="772" actId="478"/>
          <ac:spMkLst>
            <pc:docMk/>
            <pc:sldMk cId="908867797" sldId="283"/>
            <ac:spMk id="59" creationId="{D64E6D57-9AEC-4395-9670-D98FD27DFD24}"/>
          </ac:spMkLst>
        </pc:spChg>
        <pc:spChg chg="mod">
          <ac:chgData name="Mizaan Ahmad" userId="1c5dd9f373d485ac" providerId="LiveId" clId="{B76F22F2-34CF-456E-92B5-5B1EF0AE34FB}" dt="2021-05-30T01:59:33.341" v="763"/>
          <ac:spMkLst>
            <pc:docMk/>
            <pc:sldMk cId="908867797" sldId="283"/>
            <ac:spMk id="60" creationId="{DE5ECE95-8FC4-4D84-B531-2A4DA54A0CA3}"/>
          </ac:spMkLst>
        </pc:spChg>
        <pc:spChg chg="add del mod">
          <ac:chgData name="Mizaan Ahmad" userId="1c5dd9f373d485ac" providerId="LiveId" clId="{B76F22F2-34CF-456E-92B5-5B1EF0AE34FB}" dt="2021-05-30T02:00:01.368" v="772" actId="478"/>
          <ac:spMkLst>
            <pc:docMk/>
            <pc:sldMk cId="908867797" sldId="283"/>
            <ac:spMk id="61" creationId="{41809FB7-E8A2-43BB-93CC-02163C3E869E}"/>
          </ac:spMkLst>
        </pc:spChg>
        <pc:spChg chg="add del mod">
          <ac:chgData name="Mizaan Ahmad" userId="1c5dd9f373d485ac" providerId="LiveId" clId="{B76F22F2-34CF-456E-92B5-5B1EF0AE34FB}" dt="2021-05-30T02:00:01.368" v="772" actId="478"/>
          <ac:spMkLst>
            <pc:docMk/>
            <pc:sldMk cId="908867797" sldId="283"/>
            <ac:spMk id="62" creationId="{8F3830A0-09FE-4E1A-869C-98A249D6DFA2}"/>
          </ac:spMkLst>
        </pc:spChg>
        <pc:spChg chg="add del mod">
          <ac:chgData name="Mizaan Ahmad" userId="1c5dd9f373d485ac" providerId="LiveId" clId="{B76F22F2-34CF-456E-92B5-5B1EF0AE34FB}" dt="2021-05-30T02:00:01.368" v="772" actId="478"/>
          <ac:spMkLst>
            <pc:docMk/>
            <pc:sldMk cId="908867797" sldId="283"/>
            <ac:spMk id="63" creationId="{01A33F4C-C4CE-46A3-9BB6-62DD2727DAD3}"/>
          </ac:spMkLst>
        </pc:spChg>
        <pc:spChg chg="add del mod">
          <ac:chgData name="Mizaan Ahmad" userId="1c5dd9f373d485ac" providerId="LiveId" clId="{B76F22F2-34CF-456E-92B5-5B1EF0AE34FB}" dt="2021-05-30T02:00:01.368" v="772" actId="478"/>
          <ac:spMkLst>
            <pc:docMk/>
            <pc:sldMk cId="908867797" sldId="283"/>
            <ac:spMk id="64" creationId="{AEE9F5E3-FF63-46DF-A4FC-FA0763F065B3}"/>
          </ac:spMkLst>
        </pc:spChg>
        <pc:spChg chg="mod">
          <ac:chgData name="Mizaan Ahmad" userId="1c5dd9f373d485ac" providerId="LiveId" clId="{B76F22F2-34CF-456E-92B5-5B1EF0AE34FB}" dt="2021-05-28T03:35:34.391" v="18"/>
          <ac:spMkLst>
            <pc:docMk/>
            <pc:sldMk cId="908867797" sldId="283"/>
            <ac:spMk id="88" creationId="{AE6A1803-CF0D-41E1-BCA4-BCD1F3986BB4}"/>
          </ac:spMkLst>
        </pc:spChg>
        <pc:spChg chg="mod">
          <ac:chgData name="Mizaan Ahmad" userId="1c5dd9f373d485ac" providerId="LiveId" clId="{B76F22F2-34CF-456E-92B5-5B1EF0AE34FB}" dt="2021-05-28T03:35:45.817" v="19"/>
          <ac:spMkLst>
            <pc:docMk/>
            <pc:sldMk cId="908867797" sldId="283"/>
            <ac:spMk id="90" creationId="{224D0F31-B4E7-45A3-8ACE-E9CE9C031EA7}"/>
          </ac:spMkLst>
        </pc:spChg>
        <pc:spChg chg="mod">
          <ac:chgData name="Mizaan Ahmad" userId="1c5dd9f373d485ac" providerId="LiveId" clId="{B76F22F2-34CF-456E-92B5-5B1EF0AE34FB}" dt="2021-05-28T03:35:56.634" v="20"/>
          <ac:spMkLst>
            <pc:docMk/>
            <pc:sldMk cId="908867797" sldId="283"/>
            <ac:spMk id="91" creationId="{B0EF89E5-37B0-4ECB-AD05-33E40C5AAE16}"/>
          </ac:spMkLst>
        </pc:spChg>
        <pc:spChg chg="mod">
          <ac:chgData name="Mizaan Ahmad" userId="1c5dd9f373d485ac" providerId="LiveId" clId="{B76F22F2-34CF-456E-92B5-5B1EF0AE34FB}" dt="2021-05-28T03:35:56.634" v="20"/>
          <ac:spMkLst>
            <pc:docMk/>
            <pc:sldMk cId="908867797" sldId="283"/>
            <ac:spMk id="124" creationId="{1DDEC7CB-1B7D-457D-AB8B-A9008867F2BA}"/>
          </ac:spMkLst>
        </pc:spChg>
        <pc:spChg chg="mod">
          <ac:chgData name="Mizaan Ahmad" userId="1c5dd9f373d485ac" providerId="LiveId" clId="{B76F22F2-34CF-456E-92B5-5B1EF0AE34FB}" dt="2021-05-30T02:04:00.959" v="1321" actId="948"/>
          <ac:spMkLst>
            <pc:docMk/>
            <pc:sldMk cId="908867797" sldId="283"/>
            <ac:spMk id="156" creationId="{DD2CACB0-98A4-471A-9DEE-A4A2CC4EFE99}"/>
          </ac:spMkLst>
        </pc:spChg>
        <pc:spChg chg="mod">
          <ac:chgData name="Mizaan Ahmad" userId="1c5dd9f373d485ac" providerId="LiveId" clId="{B76F22F2-34CF-456E-92B5-5B1EF0AE34FB}" dt="2021-05-28T03:35:56.634" v="20"/>
          <ac:spMkLst>
            <pc:docMk/>
            <pc:sldMk cId="908867797" sldId="283"/>
            <ac:spMk id="186" creationId="{B61E75F1-03B2-403F-B23A-68A5F04BD03D}"/>
          </ac:spMkLst>
        </pc:spChg>
        <pc:spChg chg="mod">
          <ac:chgData name="Mizaan Ahmad" userId="1c5dd9f373d485ac" providerId="LiveId" clId="{B76F22F2-34CF-456E-92B5-5B1EF0AE34FB}" dt="2021-05-30T01:59:35.959" v="764"/>
          <ac:spMkLst>
            <pc:docMk/>
            <pc:sldMk cId="908867797" sldId="283"/>
            <ac:spMk id="215" creationId="{747B5C4E-BFB7-4CD3-8BB4-CE0B73C31E26}"/>
          </ac:spMkLst>
        </pc:spChg>
        <pc:spChg chg="mod">
          <ac:chgData name="Mizaan Ahmad" userId="1c5dd9f373d485ac" providerId="LiveId" clId="{B76F22F2-34CF-456E-92B5-5B1EF0AE34FB}" dt="2021-05-30T01:59:38.129" v="765"/>
          <ac:spMkLst>
            <pc:docMk/>
            <pc:sldMk cId="908867797" sldId="283"/>
            <ac:spMk id="220" creationId="{9E6176AF-CD31-4699-9854-08B85C105DB8}"/>
          </ac:spMkLst>
        </pc:spChg>
        <pc:spChg chg="mod">
          <ac:chgData name="Mizaan Ahmad" userId="1c5dd9f373d485ac" providerId="LiveId" clId="{B76F22F2-34CF-456E-92B5-5B1EF0AE34FB}" dt="2021-05-30T01:59:40.592" v="766"/>
          <ac:spMkLst>
            <pc:docMk/>
            <pc:sldMk cId="908867797" sldId="283"/>
            <ac:spMk id="231" creationId="{F98914ED-6BB0-4C91-8310-A652F7EE63C8}"/>
          </ac:spMkLst>
        </pc:spChg>
        <pc:spChg chg="mod">
          <ac:chgData name="Mizaan Ahmad" userId="1c5dd9f373d485ac" providerId="LiveId" clId="{B76F22F2-34CF-456E-92B5-5B1EF0AE34FB}" dt="2021-05-30T01:59:43.008" v="767"/>
          <ac:spMkLst>
            <pc:docMk/>
            <pc:sldMk cId="908867797" sldId="283"/>
            <ac:spMk id="242" creationId="{1CBD92E4-537C-4C49-ACEB-40A0C7D5FE1D}"/>
          </ac:spMkLst>
        </pc:spChg>
        <pc:spChg chg="mod">
          <ac:chgData name="Mizaan Ahmad" userId="1c5dd9f373d485ac" providerId="LiveId" clId="{B76F22F2-34CF-456E-92B5-5B1EF0AE34FB}" dt="2021-05-30T01:59:54.178" v="770"/>
          <ac:spMkLst>
            <pc:docMk/>
            <pc:sldMk cId="908867797" sldId="283"/>
            <ac:spMk id="269" creationId="{6F9C93EA-50B3-4707-BAD8-76B898AD0A7D}"/>
          </ac:spMkLst>
        </pc:spChg>
        <pc:spChg chg="mod">
          <ac:chgData name="Mizaan Ahmad" userId="1c5dd9f373d485ac" providerId="LiveId" clId="{B76F22F2-34CF-456E-92B5-5B1EF0AE34FB}" dt="2021-05-30T01:59:56.561" v="771"/>
          <ac:spMkLst>
            <pc:docMk/>
            <pc:sldMk cId="908867797" sldId="283"/>
            <ac:spMk id="273" creationId="{3A4D5A25-AB44-43B5-B0DE-CDFC7F4E0272}"/>
          </ac:spMkLst>
        </pc:spChg>
        <pc:spChg chg="mod">
          <ac:chgData name="Mizaan Ahmad" userId="1c5dd9f373d485ac" providerId="LiveId" clId="{B76F22F2-34CF-456E-92B5-5B1EF0AE34FB}" dt="2021-05-30T01:59:51.529" v="769"/>
          <ac:spMkLst>
            <pc:docMk/>
            <pc:sldMk cId="908867797" sldId="283"/>
            <ac:spMk id="291" creationId="{0AD5A55C-8B7B-438E-A04E-45A331762F74}"/>
          </ac:spMkLst>
        </pc:spChg>
        <pc:spChg chg="mod">
          <ac:chgData name="Mizaan Ahmad" userId="1c5dd9f373d485ac" providerId="LiveId" clId="{B76F22F2-34CF-456E-92B5-5B1EF0AE34FB}" dt="2021-05-30T01:59:48.741" v="768"/>
          <ac:spMkLst>
            <pc:docMk/>
            <pc:sldMk cId="908867797" sldId="283"/>
            <ac:spMk id="295" creationId="{CD961B2F-10B2-4BA2-88B5-724F72E2969F}"/>
          </ac:spMkLst>
        </pc:spChg>
      </pc:sldChg>
      <pc:sldChg chg="modSp mod">
        <pc:chgData name="Mizaan Ahmad" userId="1c5dd9f373d485ac" providerId="LiveId" clId="{B76F22F2-34CF-456E-92B5-5B1EF0AE34FB}" dt="2021-05-30T01:52:30.518" v="581" actId="20577"/>
        <pc:sldMkLst>
          <pc:docMk/>
          <pc:sldMk cId="1414545796" sldId="284"/>
        </pc:sldMkLst>
        <pc:spChg chg="mod">
          <ac:chgData name="Mizaan Ahmad" userId="1c5dd9f373d485ac" providerId="LiveId" clId="{B76F22F2-34CF-456E-92B5-5B1EF0AE34FB}" dt="2021-05-28T03:35:56.634" v="20"/>
          <ac:spMkLst>
            <pc:docMk/>
            <pc:sldMk cId="1414545796" sldId="284"/>
            <ac:spMk id="161" creationId="{CF4F4415-B4BB-4F27-841A-3CE38B0B8142}"/>
          </ac:spMkLst>
        </pc:spChg>
        <pc:spChg chg="mod">
          <ac:chgData name="Mizaan Ahmad" userId="1c5dd9f373d485ac" providerId="LiveId" clId="{B76F22F2-34CF-456E-92B5-5B1EF0AE34FB}" dt="2021-05-28T03:35:34.391" v="18"/>
          <ac:spMkLst>
            <pc:docMk/>
            <pc:sldMk cId="1414545796" sldId="284"/>
            <ac:spMk id="203" creationId="{78386FDC-54E5-48E1-9F0A-C187BC79D73E}"/>
          </ac:spMkLst>
        </pc:spChg>
        <pc:spChg chg="mod">
          <ac:chgData name="Mizaan Ahmad" userId="1c5dd9f373d485ac" providerId="LiveId" clId="{B76F22F2-34CF-456E-92B5-5B1EF0AE34FB}" dt="2021-05-28T03:35:45.817" v="19"/>
          <ac:spMkLst>
            <pc:docMk/>
            <pc:sldMk cId="1414545796" sldId="284"/>
            <ac:spMk id="205" creationId="{52316AB0-600E-42AD-AEAC-9C65662CD344}"/>
          </ac:spMkLst>
        </pc:spChg>
        <pc:spChg chg="mod">
          <ac:chgData name="Mizaan Ahmad" userId="1c5dd9f373d485ac" providerId="LiveId" clId="{B76F22F2-34CF-456E-92B5-5B1EF0AE34FB}" dt="2021-05-28T03:35:56.634" v="20"/>
          <ac:spMkLst>
            <pc:docMk/>
            <pc:sldMk cId="1414545796" sldId="284"/>
            <ac:spMk id="206" creationId="{0B2695C1-D515-42DC-BCB9-F1DA5ABC57D3}"/>
          </ac:spMkLst>
        </pc:spChg>
        <pc:spChg chg="mod">
          <ac:chgData name="Mizaan Ahmad" userId="1c5dd9f373d485ac" providerId="LiveId" clId="{B76F22F2-34CF-456E-92B5-5B1EF0AE34FB}" dt="2021-05-30T01:52:30.518" v="581" actId="20577"/>
          <ac:spMkLst>
            <pc:docMk/>
            <pc:sldMk cId="1414545796" sldId="284"/>
            <ac:spMk id="388" creationId="{E4D10574-58A5-4FB2-B7A4-09D7B877DA6D}"/>
          </ac:spMkLst>
        </pc:spChg>
      </pc:sldChg>
      <pc:sldChg chg="modSp mod">
        <pc:chgData name="Mizaan Ahmad" userId="1c5dd9f373d485ac" providerId="LiveId" clId="{B76F22F2-34CF-456E-92B5-5B1EF0AE34FB}" dt="2021-05-30T02:08:48.078" v="1376" actId="6549"/>
        <pc:sldMkLst>
          <pc:docMk/>
          <pc:sldMk cId="3783533735" sldId="285"/>
        </pc:sldMkLst>
        <pc:spChg chg="mod">
          <ac:chgData name="Mizaan Ahmad" userId="1c5dd9f373d485ac" providerId="LiveId" clId="{B76F22F2-34CF-456E-92B5-5B1EF0AE34FB}" dt="2021-05-30T01:56:37.048" v="760"/>
          <ac:spMkLst>
            <pc:docMk/>
            <pc:sldMk cId="3783533735" sldId="285"/>
            <ac:spMk id="6" creationId="{AF80A39C-E3D8-480C-B336-1075A5AA03DA}"/>
          </ac:spMkLst>
        </pc:spChg>
        <pc:spChg chg="mod">
          <ac:chgData name="Mizaan Ahmad" userId="1c5dd9f373d485ac" providerId="LiveId" clId="{B76F22F2-34CF-456E-92B5-5B1EF0AE34FB}" dt="2021-05-28T03:39:19.014" v="65" actId="20577"/>
          <ac:spMkLst>
            <pc:docMk/>
            <pc:sldMk cId="3783533735" sldId="285"/>
            <ac:spMk id="8" creationId="{602728D8-0F47-4841-870A-A5046F655BE1}"/>
          </ac:spMkLst>
        </pc:spChg>
        <pc:spChg chg="mod">
          <ac:chgData name="Mizaan Ahmad" userId="1c5dd9f373d485ac" providerId="LiveId" clId="{B76F22F2-34CF-456E-92B5-5B1EF0AE34FB}" dt="2021-05-30T01:56:23.854" v="759"/>
          <ac:spMkLst>
            <pc:docMk/>
            <pc:sldMk cId="3783533735" sldId="285"/>
            <ac:spMk id="47" creationId="{7FDF7E63-7C77-46DB-AEC3-E85B8E34E603}"/>
          </ac:spMkLst>
        </pc:spChg>
        <pc:spChg chg="mod">
          <ac:chgData name="Mizaan Ahmad" userId="1c5dd9f373d485ac" providerId="LiveId" clId="{B76F22F2-34CF-456E-92B5-5B1EF0AE34FB}" dt="2021-05-30T02:08:48.078" v="1376" actId="6549"/>
          <ac:spMkLst>
            <pc:docMk/>
            <pc:sldMk cId="3783533735" sldId="285"/>
            <ac:spMk id="48" creationId="{41C2AB24-194D-4981-922B-E9B156A98E95}"/>
          </ac:spMkLst>
        </pc:spChg>
      </pc:sldChg>
    </pc:docChg>
  </pc:docChgLst>
  <pc:docChgLst>
    <pc:chgData name="Mizaan Ahmad" userId="1c5dd9f373d485ac" providerId="LiveId" clId="{33A0A3F7-7551-4835-9E16-B46EDA81E10A}"/>
    <pc:docChg chg="undo custSel modSld">
      <pc:chgData name="Mizaan Ahmad" userId="1c5dd9f373d485ac" providerId="LiveId" clId="{33A0A3F7-7551-4835-9E16-B46EDA81E10A}" dt="2021-05-31T02:48:12.995" v="32" actId="1036"/>
      <pc:docMkLst>
        <pc:docMk/>
      </pc:docMkLst>
      <pc:sldChg chg="modSp mod">
        <pc:chgData name="Mizaan Ahmad" userId="1c5dd9f373d485ac" providerId="LiveId" clId="{33A0A3F7-7551-4835-9E16-B46EDA81E10A}" dt="2021-05-31T02:48:12.995" v="32" actId="1036"/>
        <pc:sldMkLst>
          <pc:docMk/>
          <pc:sldMk cId="2491112856" sldId="280"/>
        </pc:sldMkLst>
        <pc:spChg chg="mod">
          <ac:chgData name="Mizaan Ahmad" userId="1c5dd9f373d485ac" providerId="LiveId" clId="{33A0A3F7-7551-4835-9E16-B46EDA81E10A}" dt="2021-05-31T02:48:08.668" v="26" actId="20577"/>
          <ac:spMkLst>
            <pc:docMk/>
            <pc:sldMk cId="2491112856" sldId="280"/>
            <ac:spMk id="6" creationId="{4ADAE8C7-EE46-4C64-90DC-523225301A72}"/>
          </ac:spMkLst>
        </pc:spChg>
        <pc:spChg chg="mod">
          <ac:chgData name="Mizaan Ahmad" userId="1c5dd9f373d485ac" providerId="LiveId" clId="{33A0A3F7-7551-4835-9E16-B46EDA81E10A}" dt="2021-05-31T02:48:12.995" v="32" actId="1036"/>
          <ac:spMkLst>
            <pc:docMk/>
            <pc:sldMk cId="2491112856" sldId="280"/>
            <ac:spMk id="8" creationId="{37275FC9-DCC8-4EE7-9F89-C054BC939FB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Central%20East%20A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Central%20East%20A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Central%20East%20A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Central%20East%20A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Central%20East%20A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entral%20East%20A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Central%20East%20A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entral%20East%20A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entral%20East%20A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entral%20East%20A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entral%20East%20A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entral%20East%20A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entral%20East%20A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Central%20East%20A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Central%20East%20A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47</c:v>
                </c:pt>
                <c:pt idx="1">
                  <c:v>46</c:v>
                </c:pt>
                <c:pt idx="2">
                  <c:v>46</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Central East AMHS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31</c:v>
                </c:pt>
                <c:pt idx="1">
                  <c:v>20</c:v>
                </c:pt>
                <c:pt idx="2">
                  <c:v>28</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0.21</c:v>
                </c:pt>
                <c:pt idx="1">
                  <c:v>0.14000000000000001</c:v>
                </c:pt>
                <c:pt idx="2">
                  <c:v>0.14000000000000001</c:v>
                </c:pt>
                <c:pt idx="3">
                  <c:v>0.11</c:v>
                </c:pt>
                <c:pt idx="4">
                  <c:v>0.11</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7.0000000000000007E-2</c:v>
                </c:pt>
                <c:pt idx="2">
                  <c:v>0.11</c:v>
                </c:pt>
                <c:pt idx="3">
                  <c:v>0.02</c:v>
                </c:pt>
                <c:pt idx="4">
                  <c:v>0.04</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0.28000000000000003</c:v>
                </c:pt>
                <c:pt idx="1">
                  <c:v>0.17</c:v>
                </c:pt>
                <c:pt idx="2">
                  <c:v>0.11</c:v>
                </c:pt>
                <c:pt idx="3">
                  <c:v>0.11</c:v>
                </c:pt>
                <c:pt idx="4">
                  <c:v>0.11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0.12</c:v>
                </c:pt>
                <c:pt idx="2">
                  <c:v>0.11</c:v>
                </c:pt>
                <c:pt idx="3">
                  <c:v>0.13</c:v>
                </c:pt>
                <c:pt idx="4">
                  <c:v>0.04</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0.88</c:v>
                </c:pt>
                <c:pt idx="1">
                  <c:v>0.88</c:v>
                </c:pt>
                <c:pt idx="2">
                  <c:v>0.64</c:v>
                </c:pt>
                <c:pt idx="3">
                  <c:v>0.12</c:v>
                </c:pt>
                <c:pt idx="4">
                  <c:v>0.03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Central East AMHS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0.23</c:v>
                </c:pt>
                <c:pt idx="1">
                  <c:v>0.57999999999999996</c:v>
                </c:pt>
                <c:pt idx="2">
                  <c:v>0.23</c:v>
                </c:pt>
                <c:pt idx="3">
                  <c:v>0.15</c:v>
                </c:pt>
                <c:pt idx="4">
                  <c:v>0.12</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Safety/risk issue addressed</c:v>
                </c:pt>
                <c:pt idx="5">
                  <c:v>Advance statement obtained</c:v>
                </c:pt>
              </c:strCache>
            </c:strRef>
          </c:cat>
          <c:val>
            <c:numRef>
              <c:f>Actions!$B$1:$B$6</c:f>
              <c:numCache>
                <c:formatCode>0%</c:formatCode>
                <c:ptCount val="6"/>
                <c:pt idx="0">
                  <c:v>0.76</c:v>
                </c:pt>
                <c:pt idx="1">
                  <c:v>0.28000000000000003</c:v>
                </c:pt>
                <c:pt idx="2">
                  <c:v>0.28000000000000003</c:v>
                </c:pt>
                <c:pt idx="3">
                  <c:v>0.1</c:v>
                </c:pt>
                <c:pt idx="4">
                  <c:v>7.0000000000000007E-2</c:v>
                </c:pt>
                <c:pt idx="5">
                  <c:v>7.0000000000000007E-2</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Central East AMHS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Central East AMHS</c:v>
                </c:pt>
              </c:strCache>
            </c:strRef>
          </c:cat>
          <c:val>
            <c:numRef>
              <c:f>ComplaintMedians!$D$2:$D$4</c:f>
              <c:numCache>
                <c:formatCode>General</c:formatCode>
                <c:ptCount val="3"/>
                <c:pt idx="0">
                  <c:v>17</c:v>
                </c:pt>
                <c:pt idx="1">
                  <c:v>10</c:v>
                </c:pt>
                <c:pt idx="2">
                  <c:v>10</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Central East AMHS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31</c:v>
                </c:pt>
                <c:pt idx="1">
                  <c:v>15</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13</c:v>
                </c:pt>
                <c:pt idx="1">
                  <c:v>13</c:v>
                </c:pt>
                <c:pt idx="2">
                  <c:v>2</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0.85</c:v>
                </c:pt>
                <c:pt idx="1">
                  <c:v>0.35</c:v>
                </c:pt>
                <c:pt idx="2">
                  <c:v>0.26</c:v>
                </c:pt>
                <c:pt idx="3">
                  <c:v>0.3</c:v>
                </c:pt>
                <c:pt idx="4">
                  <c:v>0.13</c:v>
                </c:pt>
                <c:pt idx="5">
                  <c:v>0.09</c:v>
                </c:pt>
                <c:pt idx="6">
                  <c:v>0.2</c:v>
                </c:pt>
                <c:pt idx="7">
                  <c:v>0.02</c:v>
                </c:pt>
                <c:pt idx="8">
                  <c:v>7.0000000000000007E-2</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0.54</c:v>
                </c:pt>
                <c:pt idx="1">
                  <c:v>0.18</c:v>
                </c:pt>
                <c:pt idx="2">
                  <c:v>0.28999999999999998</c:v>
                </c:pt>
                <c:pt idx="3">
                  <c:v>0.04</c:v>
                </c:pt>
                <c:pt idx="4">
                  <c:v>0.04</c:v>
                </c:pt>
                <c:pt idx="5">
                  <c:v>0.11</c:v>
                </c:pt>
                <c:pt idx="6">
                  <c:v>0.28999999999999998</c:v>
                </c:pt>
                <c:pt idx="7">
                  <c:v>7.0000000000000007E-2</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7.0000000000000007E-2</c:v>
                </c:pt>
                <c:pt idx="1">
                  <c:v>0.27</c:v>
                </c:pt>
                <c:pt idx="2">
                  <c:v>0.47</c:v>
                </c:pt>
                <c:pt idx="3">
                  <c:v>7.0000000000000007E-2</c:v>
                </c:pt>
                <c:pt idx="4">
                  <c:v>0.93</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0.16</c:v>
                </c:pt>
                <c:pt idx="1">
                  <c:v>0.26</c:v>
                </c:pt>
                <c:pt idx="2">
                  <c:v>0.28999999999999998</c:v>
                </c:pt>
                <c:pt idx="3">
                  <c:v>0.42</c:v>
                </c:pt>
                <c:pt idx="4">
                  <c:v>0.81</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4.4999999999999997E-3</c:v>
                </c:pt>
                <c:pt idx="1">
                  <c:v>0.38</c:v>
                </c:pt>
                <c:pt idx="2">
                  <c:v>0.31</c:v>
                </c:pt>
                <c:pt idx="3">
                  <c:v>0.08</c:v>
                </c:pt>
                <c:pt idx="4">
                  <c:v>0.62</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0.08</c:v>
                </c:pt>
                <c:pt idx="1">
                  <c:v>0.08</c:v>
                </c:pt>
                <c:pt idx="2">
                  <c:v>0.08</c:v>
                </c:pt>
                <c:pt idx="3">
                  <c:v>4.4999999999999997E-3</c:v>
                </c:pt>
                <c:pt idx="4">
                  <c:v>0.54</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CCF53732-C456-4FF8-9CA6-9C7F75C8A6B4}"/>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Central East AMHS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(n=46)</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Central East AMHS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(n=28)</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Central East AMHS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4081200797"/>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393545535"/>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780567874"/>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3108022650"/>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2659767"/>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2019-20, a greater percentage of complaints about Central East AMHS to both the MHCC and directly to the service were about treatment and facilities compared to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there has been a steady increase in complaints about facilities from 2017-18 to 2019-20.</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588317"/>
            <a:ext cx="4231473" cy="494654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and family members/carers raised treatment issues in higher percentages than the sector.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to the MHCC, consistent with the sector, consumers were more likely to raise concerns about medication, whereas family members/carers were more likely to raise issues with communication.</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to Central East AMHS a lower proportion of consumers and a higher proportion of family members/ carers raised conduct and behaviour concerns, compared to the sector.</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Central East AMHS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1899786784"/>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300014342"/>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(n=31)</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(n=15)</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(n=13)</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(n=13)</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61292815"/>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1797772304"/>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compulsory patients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Disagreement with treatment order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Medication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Side effects from medication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care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or attention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Needs not met (physical health)</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misleading or confusing information provided to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family/carer of voluntary consumers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empathy or compassion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Unsafe or premature discharge</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34412" cy="4924425"/>
          </a:xfrm>
          <a:prstGeom prst="rect">
            <a:avLst/>
          </a:prstGeom>
          <a:noFill/>
        </p:spPr>
        <p:txBody>
          <a:bodyPr wrap="square">
            <a:spAutoFit/>
          </a:bodyPr>
          <a:lstStyle/>
          <a:p>
            <a:pPr marL="182563" indent="-182563" algn="l">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to the MHCC about Central East AMHS, concerns about inadequate consideration of views/preferences of compulsory patients and disagreement with treatment order were raised in higher levels than the sector.</a:t>
            </a:r>
          </a:p>
          <a:p>
            <a:pPr marL="182563" indent="-182563" algn="l">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directly to Central East AMHS,  rudeness, lack of respect or discourtesy and lack of empathy/compassion raised in higher levels than the sector.</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4229194100"/>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155907645"/>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Central East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Central East AMHS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(n=46)</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Central East AMHS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(n=28)</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783763154"/>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algn="l"/>
            <a:r>
              <a:rPr kumimoji="0" lang="en-US"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Central East AMHS</a:t>
            </a:r>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149939"/>
            <a:ext cx="3653373" cy="540205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achieved by Central East AMHS in response to complaints made to the MHCC about Central East AMHS mirrored statewide trends, with the majority resulting in acknowledgement, action or answer, and a greater percentage of complaints resulting in action than the sector.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Central East AMHS has improved its complaint outcome reporting, with the percentage of complaints with unknown outcome dropping substantially in 2018-19 and 2019-20. </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Central East AMHS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191816990"/>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779351"/>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the MHCC than to Central East AMHS.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204082"/>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Consumers and family members/carers raised treatment issues in higher percentages than the sector. </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to Central East AMHS a lower proportion of consumers and a higher proportion of family members/ carers raised conduct and behaviour concerns, compared to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347492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given by Central East AMHS.</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Central East AMHS has improved its complaint outcome reporting, with the percentage of complaints with unknown outcome dropping substantially in 2018-19 and 2019-20.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a:p>
            <a:pPr algn="l">
              <a:lnSpc>
                <a:spcPct val="100000"/>
              </a:lnSpc>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6"/>
            <a:ext cx="4769416" cy="3874517"/>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have been stable for Central East AMHS over the last three years.</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Central East AMHS decreased in 2018-19, before increasing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the MHCC than to Central East AMHS.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46</a:t>
            </a:r>
          </a:p>
          <a:p>
            <a:pPr>
              <a:lnSpc>
                <a:spcPct val="80000"/>
              </a:lnSpc>
            </a:pPr>
            <a:r>
              <a:rPr lang="en-AU" sz="1600" dirty="0">
                <a:solidFill>
                  <a:srgbClr val="052A39"/>
                </a:solidFill>
                <a:latin typeface="Arial Nova Light" panose="020B0304020202020204" pitchFamily="34" charset="0"/>
              </a:rPr>
              <a:t>Complaints to MHCC about Central East AMHS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28</a:t>
            </a:r>
          </a:p>
          <a:p>
            <a:pPr>
              <a:lnSpc>
                <a:spcPct val="80000"/>
              </a:lnSpc>
            </a:pPr>
            <a:r>
              <a:rPr lang="en-AU" sz="1600" dirty="0">
                <a:solidFill>
                  <a:srgbClr val="052A39"/>
                </a:solidFill>
                <a:latin typeface="Arial Nova Light" panose="020B0304020202020204" pitchFamily="34" charset="0"/>
              </a:rPr>
              <a:t>Complaints to Central East AMHS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3369113582"/>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Central East AMHS received higher rates of complaints to the MHCC, and lower rates directly to the service,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Central East AMHS also received similar rates of compliments to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(n=46)</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Central East AMHS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(n=28)</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2155995360"/>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Central East AMHS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Central East AMHS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Central East AMHS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Central East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Central East AMHS</a:t>
            </a:r>
          </a:p>
        </p:txBody>
      </p:sp>
      <p:sp>
        <p:nvSpPr>
          <p:cNvPr id="25" name="Oval 24">
            <a:extLst>
              <a:ext uri="{FF2B5EF4-FFF2-40B4-BE49-F238E27FC236}">
                <a16:creationId xmlns:a16="http://schemas.microsoft.com/office/drawing/2014/main" id="{369D8D33-5DA1-4E73-B26D-22F885E2BBA3}"/>
              </a:ext>
            </a:extLst>
          </p:cNvPr>
          <p:cNvSpPr/>
          <p:nvPr/>
        </p:nvSpPr>
        <p:spPr>
          <a:xfrm>
            <a:off x="7817023" y="2110195"/>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Central East AMHS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For complaints made directly to Central East AMHS, greater proportions of complaints were made by family members/carers compared to the sector.</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4253262144"/>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5AA8DE-971E-460E-9ACA-8E519CBA998F}">
  <ds:schemaRefs>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elements/1.1/"/>
    <ds:schemaRef ds:uri="http://purl.org/dc/terms/"/>
    <ds:schemaRef ds:uri="1003d65e-de0c-4738-9985-419c46fd36e2"/>
    <ds:schemaRef ds:uri="346a98b2-8cb5-4b00-9f7c-6f20646cf270"/>
  </ds:schemaRefs>
</ds:datastoreItem>
</file>

<file path=docProps/app.xml><?xml version="1.0" encoding="utf-8"?>
<Properties xmlns="http://schemas.openxmlformats.org/officeDocument/2006/extended-properties" xmlns:vt="http://schemas.openxmlformats.org/officeDocument/2006/docPropsVTypes">
  <Template/>
  <TotalTime>17473</TotalTime>
  <Words>1552</Words>
  <Application>Microsoft Office PowerPoint</Application>
  <PresentationFormat>Widescreen</PresentationFormat>
  <Paragraphs>192</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Central East AMHS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2022-04-11T03:18:34Z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91a9f853-41a0-4f49-b4e1-7e51a3b37c35</vt:lpwstr>
  </property>
  <property fmtid="{D5CDD505-2E9C-101B-9397-08002B2CF9AE}" pid="9" name="MSIP_Label_43e64453-338c-4f93-8a4d-0039a0a41f2a_ContentBits">
    <vt:lpwstr>2</vt:lpwstr>
  </property>
</Properties>
</file>