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1B1D0220-E772-463A-9A4A-D0DEACFCCE79}"/>
    <pc:docChg chg="undo custSel modSld">
      <pc:chgData name="Mizaan Ahmad" userId="1c5dd9f373d485ac" providerId="LiveId" clId="{1B1D0220-E772-463A-9A4A-D0DEACFCCE79}" dt="2021-05-30T02:27:11.928" v="526" actId="14100"/>
      <pc:docMkLst>
        <pc:docMk/>
      </pc:docMkLst>
      <pc:sldChg chg="modSp">
        <pc:chgData name="Mizaan Ahmad" userId="1c5dd9f373d485ac" providerId="LiveId" clId="{1B1D0220-E772-463A-9A4A-D0DEACFCCE79}" dt="2021-05-28T03:32:03.584" v="16"/>
        <pc:sldMkLst>
          <pc:docMk/>
          <pc:sldMk cId="728255935" sldId="256"/>
        </pc:sldMkLst>
        <pc:spChg chg="mod">
          <ac:chgData name="Mizaan Ahmad" userId="1c5dd9f373d485ac" providerId="LiveId" clId="{1B1D0220-E772-463A-9A4A-D0DEACFCCE79}" dt="2021-05-28T03:32:03.584" v="16"/>
          <ac:spMkLst>
            <pc:docMk/>
            <pc:sldMk cId="728255935" sldId="256"/>
            <ac:spMk id="2" creationId="{9397E537-13FD-4378-9583-8D5B5C02A877}"/>
          </ac:spMkLst>
        </pc:spChg>
      </pc:sldChg>
      <pc:sldChg chg="modSp mod">
        <pc:chgData name="Mizaan Ahmad" userId="1c5dd9f373d485ac" providerId="LiveId" clId="{1B1D0220-E772-463A-9A4A-D0DEACFCCE79}" dt="2021-05-30T02:23:48.858" v="495" actId="20577"/>
        <pc:sldMkLst>
          <pc:docMk/>
          <pc:sldMk cId="2468528989" sldId="261"/>
        </pc:sldMkLst>
        <pc:spChg chg="mod">
          <ac:chgData name="Mizaan Ahmad" userId="1c5dd9f373d485ac" providerId="LiveId" clId="{1B1D0220-E772-463A-9A4A-D0DEACFCCE79}" dt="2021-05-28T03:32:03.584" v="16"/>
          <ac:spMkLst>
            <pc:docMk/>
            <pc:sldMk cId="2468528989" sldId="261"/>
            <ac:spMk id="60" creationId="{AB061075-8A5B-40FF-8648-8D92BC4CCE3C}"/>
          </ac:spMkLst>
        </pc:spChg>
        <pc:spChg chg="mod">
          <ac:chgData name="Mizaan Ahmad" userId="1c5dd9f373d485ac" providerId="LiveId" clId="{1B1D0220-E772-463A-9A4A-D0DEACFCCE79}" dt="2021-05-28T03:33:23.974" v="36" actId="20577"/>
          <ac:spMkLst>
            <pc:docMk/>
            <pc:sldMk cId="2468528989" sldId="261"/>
            <ac:spMk id="62" creationId="{CB5D0E10-8852-4137-8C7E-F4E521A448D5}"/>
          </ac:spMkLst>
        </pc:spChg>
        <pc:spChg chg="mod">
          <ac:chgData name="Mizaan Ahmad" userId="1c5dd9f373d485ac" providerId="LiveId" clId="{1B1D0220-E772-463A-9A4A-D0DEACFCCE79}" dt="2021-05-28T03:33:20.854" v="34" actId="20577"/>
          <ac:spMkLst>
            <pc:docMk/>
            <pc:sldMk cId="2468528989" sldId="261"/>
            <ac:spMk id="64" creationId="{D6DB30DD-57AC-415F-B7DB-D50768B1C381}"/>
          </ac:spMkLst>
        </pc:spChg>
        <pc:spChg chg="mod">
          <ac:chgData name="Mizaan Ahmad" userId="1c5dd9f373d485ac" providerId="LiveId" clId="{1B1D0220-E772-463A-9A4A-D0DEACFCCE79}" dt="2021-05-28T03:33:29.841" v="40" actId="20577"/>
          <ac:spMkLst>
            <pc:docMk/>
            <pc:sldMk cId="2468528989" sldId="261"/>
            <ac:spMk id="69" creationId="{0892C425-D844-4FC1-B442-52B4A2286E5A}"/>
          </ac:spMkLst>
        </pc:spChg>
        <pc:spChg chg="mod">
          <ac:chgData name="Mizaan Ahmad" userId="1c5dd9f373d485ac" providerId="LiveId" clId="{1B1D0220-E772-463A-9A4A-D0DEACFCCE79}" dt="2021-05-28T03:33:26.898" v="38" actId="20577"/>
          <ac:spMkLst>
            <pc:docMk/>
            <pc:sldMk cId="2468528989" sldId="261"/>
            <ac:spMk id="71" creationId="{B073341D-203C-476E-B503-B355E196931A}"/>
          </ac:spMkLst>
        </pc:spChg>
        <pc:spChg chg="mod">
          <ac:chgData name="Mizaan Ahmad" userId="1c5dd9f373d485ac" providerId="LiveId" clId="{1B1D0220-E772-463A-9A4A-D0DEACFCCE79}" dt="2021-05-30T02:23:48.858" v="495" actId="20577"/>
          <ac:spMkLst>
            <pc:docMk/>
            <pc:sldMk cId="2468528989" sldId="261"/>
            <ac:spMk id="98" creationId="{5A1D96C0-F43A-4ADF-9134-72B1D1BA0AC5}"/>
          </ac:spMkLst>
        </pc:spChg>
      </pc:sldChg>
      <pc:sldChg chg="modSp mod">
        <pc:chgData name="Mizaan Ahmad" userId="1c5dd9f373d485ac" providerId="LiveId" clId="{1B1D0220-E772-463A-9A4A-D0DEACFCCE79}" dt="2021-05-30T02:11:21.064" v="181" actId="6549"/>
        <pc:sldMkLst>
          <pc:docMk/>
          <pc:sldMk cId="1080916225" sldId="262"/>
        </pc:sldMkLst>
        <pc:spChg chg="mod">
          <ac:chgData name="Mizaan Ahmad" userId="1c5dd9f373d485ac" providerId="LiveId" clId="{1B1D0220-E772-463A-9A4A-D0DEACFCCE79}" dt="2021-05-28T03:32:13.445" v="17"/>
          <ac:spMkLst>
            <pc:docMk/>
            <pc:sldMk cId="1080916225" sldId="262"/>
            <ac:spMk id="7" creationId="{B8C74E88-7F6D-4041-91CB-DE55566F01D8}"/>
          </ac:spMkLst>
        </pc:spChg>
        <pc:spChg chg="mod">
          <ac:chgData name="Mizaan Ahmad" userId="1c5dd9f373d485ac" providerId="LiveId" clId="{1B1D0220-E772-463A-9A4A-D0DEACFCCE79}" dt="2021-05-28T03:32:23.488" v="18"/>
          <ac:spMkLst>
            <pc:docMk/>
            <pc:sldMk cId="1080916225" sldId="262"/>
            <ac:spMk id="95" creationId="{0BE1A289-64D1-483F-B840-A7B7912C2D13}"/>
          </ac:spMkLst>
        </pc:spChg>
        <pc:spChg chg="mod">
          <ac:chgData name="Mizaan Ahmad" userId="1c5dd9f373d485ac" providerId="LiveId" clId="{1B1D0220-E772-463A-9A4A-D0DEACFCCE79}" dt="2021-05-30T02:11:21.064" v="181" actId="6549"/>
          <ac:spMkLst>
            <pc:docMk/>
            <pc:sldMk cId="1080916225" sldId="262"/>
            <ac:spMk id="162" creationId="{BE44FBF2-A33C-4A25-A70A-F999F9D86D64}"/>
          </ac:spMkLst>
        </pc:spChg>
        <pc:graphicFrameChg chg="mod">
          <ac:chgData name="Mizaan Ahmad" userId="1c5dd9f373d485ac" providerId="LiveId" clId="{1B1D0220-E772-463A-9A4A-D0DEACFCCE79}" dt="2021-05-28T03:32:36.608" v="19"/>
          <ac:graphicFrameMkLst>
            <pc:docMk/>
            <pc:sldMk cId="1080916225" sldId="262"/>
            <ac:graphicFrameMk id="10" creationId="{249D1375-7714-4DB0-A7EB-02D9DEAC83CD}"/>
          </ac:graphicFrameMkLst>
        </pc:graphicFrameChg>
      </pc:sldChg>
      <pc:sldChg chg="modSp mod">
        <pc:chgData name="Mizaan Ahmad" userId="1c5dd9f373d485ac" providerId="LiveId" clId="{1B1D0220-E772-463A-9A4A-D0DEACFCCE79}" dt="2021-05-30T02:13:11.630" v="207"/>
        <pc:sldMkLst>
          <pc:docMk/>
          <pc:sldMk cId="1708563974" sldId="263"/>
        </pc:sldMkLst>
        <pc:spChg chg="mod">
          <ac:chgData name="Mizaan Ahmad" userId="1c5dd9f373d485ac" providerId="LiveId" clId="{1B1D0220-E772-463A-9A4A-D0DEACFCCE79}" dt="2021-05-28T03:32:03.584" v="16"/>
          <ac:spMkLst>
            <pc:docMk/>
            <pc:sldMk cId="1708563974" sldId="263"/>
            <ac:spMk id="10" creationId="{78AF2B26-50A2-4EF4-81EE-D6952DF82E99}"/>
          </ac:spMkLst>
        </pc:spChg>
        <pc:spChg chg="mod">
          <ac:chgData name="Mizaan Ahmad" userId="1c5dd9f373d485ac" providerId="LiveId" clId="{1B1D0220-E772-463A-9A4A-D0DEACFCCE79}" dt="2021-05-28T03:32:03.584" v="16"/>
          <ac:spMkLst>
            <pc:docMk/>
            <pc:sldMk cId="1708563974" sldId="263"/>
            <ac:spMk id="24" creationId="{895944F8-F855-4A71-A879-C62188B3C168}"/>
          </ac:spMkLst>
        </pc:spChg>
        <pc:spChg chg="mod">
          <ac:chgData name="Mizaan Ahmad" userId="1c5dd9f373d485ac" providerId="LiveId" clId="{1B1D0220-E772-463A-9A4A-D0DEACFCCE79}" dt="2021-05-28T03:32:56.399" v="30" actId="1035"/>
          <ac:spMkLst>
            <pc:docMk/>
            <pc:sldMk cId="1708563974" sldId="263"/>
            <ac:spMk id="25" creationId="{369D8D33-5DA1-4E73-B26D-22F885E2BBA3}"/>
          </ac:spMkLst>
        </pc:spChg>
        <pc:spChg chg="mod">
          <ac:chgData name="Mizaan Ahmad" userId="1c5dd9f373d485ac" providerId="LiveId" clId="{1B1D0220-E772-463A-9A4A-D0DEACFCCE79}" dt="2021-05-30T02:13:11.630" v="207"/>
          <ac:spMkLst>
            <pc:docMk/>
            <pc:sldMk cId="1708563974" sldId="263"/>
            <ac:spMk id="42" creationId="{12FCE8F7-4DC7-417F-A76F-D25E22BC09AC}"/>
          </ac:spMkLst>
        </pc:spChg>
      </pc:sldChg>
      <pc:sldChg chg="modSp mod">
        <pc:chgData name="Mizaan Ahmad" userId="1c5dd9f373d485ac" providerId="LiveId" clId="{1B1D0220-E772-463A-9A4A-D0DEACFCCE79}" dt="2021-05-28T03:32:03.584" v="16"/>
        <pc:sldMkLst>
          <pc:docMk/>
          <pc:sldMk cId="4188436993" sldId="279"/>
        </pc:sldMkLst>
        <pc:spChg chg="mod">
          <ac:chgData name="Mizaan Ahmad" userId="1c5dd9f373d485ac" providerId="LiveId" clId="{1B1D0220-E772-463A-9A4A-D0DEACFCCE79}" dt="2021-05-28T03:32:03.584" v="16"/>
          <ac:spMkLst>
            <pc:docMk/>
            <pc:sldMk cId="4188436993" sldId="279"/>
            <ac:spMk id="7" creationId="{AB66B096-DF16-4ADA-A580-72E352B892CB}"/>
          </ac:spMkLst>
        </pc:spChg>
      </pc:sldChg>
      <pc:sldChg chg="modSp mod">
        <pc:chgData name="Mizaan Ahmad" userId="1c5dd9f373d485ac" providerId="LiveId" clId="{1B1D0220-E772-463A-9A4A-D0DEACFCCE79}" dt="2021-05-30T02:26:22.929" v="513" actId="20577"/>
        <pc:sldMkLst>
          <pc:docMk/>
          <pc:sldMk cId="2491112856" sldId="280"/>
        </pc:sldMkLst>
        <pc:spChg chg="mod">
          <ac:chgData name="Mizaan Ahmad" userId="1c5dd9f373d485ac" providerId="LiveId" clId="{1B1D0220-E772-463A-9A4A-D0DEACFCCE79}" dt="2021-05-28T03:34:41.656" v="52" actId="404"/>
          <ac:spMkLst>
            <pc:docMk/>
            <pc:sldMk cId="2491112856" sldId="280"/>
            <ac:spMk id="6" creationId="{4ADAE8C7-EE46-4C64-90DC-523225301A72}"/>
          </ac:spMkLst>
        </pc:spChg>
        <pc:spChg chg="mod">
          <ac:chgData name="Mizaan Ahmad" userId="1c5dd9f373d485ac" providerId="LiveId" clId="{1B1D0220-E772-463A-9A4A-D0DEACFCCE79}" dt="2021-05-30T02:26:22.929" v="513" actId="20577"/>
          <ac:spMkLst>
            <pc:docMk/>
            <pc:sldMk cId="2491112856" sldId="280"/>
            <ac:spMk id="8" creationId="{37275FC9-DCC8-4EE7-9F89-C054BC939FBA}"/>
          </ac:spMkLst>
        </pc:spChg>
        <pc:graphicFrameChg chg="mod">
          <ac:chgData name="Mizaan Ahmad" userId="1c5dd9f373d485ac" providerId="LiveId" clId="{1B1D0220-E772-463A-9A4A-D0DEACFCCE79}" dt="2021-05-30T02:24:04.870" v="497"/>
          <ac:graphicFrameMkLst>
            <pc:docMk/>
            <pc:sldMk cId="2491112856" sldId="280"/>
            <ac:graphicFrameMk id="5" creationId="{0EB672B1-5887-4511-8FFC-B1514DBA91BA}"/>
          </ac:graphicFrameMkLst>
        </pc:graphicFrameChg>
      </pc:sldChg>
      <pc:sldChg chg="modSp mod">
        <pc:chgData name="Mizaan Ahmad" userId="1c5dd9f373d485ac" providerId="LiveId" clId="{1B1D0220-E772-463A-9A4A-D0DEACFCCE79}" dt="2021-05-30T02:12:07.459" v="199" actId="20577"/>
        <pc:sldMkLst>
          <pc:docMk/>
          <pc:sldMk cId="1026700057" sldId="281"/>
        </pc:sldMkLst>
        <pc:spChg chg="mod">
          <ac:chgData name="Mizaan Ahmad" userId="1c5dd9f373d485ac" providerId="LiveId" clId="{1B1D0220-E772-463A-9A4A-D0DEACFCCE79}" dt="2021-05-28T03:32:47.097" v="20" actId="14100"/>
          <ac:spMkLst>
            <pc:docMk/>
            <pc:sldMk cId="1026700057" sldId="281"/>
            <ac:spMk id="31" creationId="{83DAB2CF-300D-4DB5-B45B-DBB909FC4896}"/>
          </ac:spMkLst>
        </pc:spChg>
        <pc:spChg chg="mod">
          <ac:chgData name="Mizaan Ahmad" userId="1c5dd9f373d485ac" providerId="LiveId" clId="{1B1D0220-E772-463A-9A4A-D0DEACFCCE79}" dt="2021-05-28T03:32:47.097" v="20" actId="14100"/>
          <ac:spMkLst>
            <pc:docMk/>
            <pc:sldMk cId="1026700057" sldId="281"/>
            <ac:spMk id="33" creationId="{C9EDA928-934D-4253-B3F7-D2C5A0EA2328}"/>
          </ac:spMkLst>
        </pc:spChg>
        <pc:spChg chg="mod">
          <ac:chgData name="Mizaan Ahmad" userId="1c5dd9f373d485ac" providerId="LiveId" clId="{1B1D0220-E772-463A-9A4A-D0DEACFCCE79}" dt="2021-05-28T03:32:47.097" v="20" actId="14100"/>
          <ac:spMkLst>
            <pc:docMk/>
            <pc:sldMk cId="1026700057" sldId="281"/>
            <ac:spMk id="35" creationId="{CD52D763-E022-438E-BCA7-DADA4CE04A21}"/>
          </ac:spMkLst>
        </pc:spChg>
        <pc:spChg chg="mod">
          <ac:chgData name="Mizaan Ahmad" userId="1c5dd9f373d485ac" providerId="LiveId" clId="{1B1D0220-E772-463A-9A4A-D0DEACFCCE79}" dt="2021-05-28T03:32:23.488" v="18"/>
          <ac:spMkLst>
            <pc:docMk/>
            <pc:sldMk cId="1026700057" sldId="281"/>
            <ac:spMk id="153" creationId="{A2AB544E-4468-4A75-974D-5F6A3F1DB67A}"/>
          </ac:spMkLst>
        </pc:spChg>
        <pc:spChg chg="mod">
          <ac:chgData name="Mizaan Ahmad" userId="1c5dd9f373d485ac" providerId="LiveId" clId="{1B1D0220-E772-463A-9A4A-D0DEACFCCE79}" dt="2021-05-28T03:32:13.445" v="17"/>
          <ac:spMkLst>
            <pc:docMk/>
            <pc:sldMk cId="1026700057" sldId="281"/>
            <ac:spMk id="156" creationId="{FE11D61C-FF8A-4EE8-B50B-130B038F0E97}"/>
          </ac:spMkLst>
        </pc:spChg>
        <pc:spChg chg="mod">
          <ac:chgData name="Mizaan Ahmad" userId="1c5dd9f373d485ac" providerId="LiveId" clId="{1B1D0220-E772-463A-9A4A-D0DEACFCCE79}" dt="2021-05-28T03:32:03.584" v="16"/>
          <ac:spMkLst>
            <pc:docMk/>
            <pc:sldMk cId="1026700057" sldId="281"/>
            <ac:spMk id="158" creationId="{46458C66-1FBA-4251-B989-C846FD6B7E45}"/>
          </ac:spMkLst>
        </pc:spChg>
        <pc:spChg chg="mod">
          <ac:chgData name="Mizaan Ahmad" userId="1c5dd9f373d485ac" providerId="LiveId" clId="{1B1D0220-E772-463A-9A4A-D0DEACFCCE79}" dt="2021-05-30T02:12:07.459" v="199" actId="20577"/>
          <ac:spMkLst>
            <pc:docMk/>
            <pc:sldMk cId="1026700057" sldId="281"/>
            <ac:spMk id="162" creationId="{BE44FBF2-A33C-4A25-A70A-F999F9D86D64}"/>
          </ac:spMkLst>
        </pc:spChg>
      </pc:sldChg>
      <pc:sldChg chg="addSp delSp modSp mod">
        <pc:chgData name="Mizaan Ahmad" userId="1c5dd9f373d485ac" providerId="LiveId" clId="{1B1D0220-E772-463A-9A4A-D0DEACFCCE79}" dt="2021-05-30T02:21:12.956" v="464"/>
        <pc:sldMkLst>
          <pc:docMk/>
          <pc:sldMk cId="908867797" sldId="283"/>
        </pc:sldMkLst>
        <pc:spChg chg="add del mod">
          <ac:chgData name="Mizaan Ahmad" userId="1c5dd9f373d485ac" providerId="LiveId" clId="{1B1D0220-E772-463A-9A4A-D0DEACFCCE79}" dt="2021-05-30T02:19:47.380" v="307" actId="478"/>
          <ac:spMkLst>
            <pc:docMk/>
            <pc:sldMk cId="908867797" sldId="283"/>
            <ac:spMk id="54" creationId="{72C1E69C-0A71-4839-BD6F-2D1E007EB599}"/>
          </ac:spMkLst>
        </pc:spChg>
        <pc:spChg chg="add del mod">
          <ac:chgData name="Mizaan Ahmad" userId="1c5dd9f373d485ac" providerId="LiveId" clId="{1B1D0220-E772-463A-9A4A-D0DEACFCCE79}" dt="2021-05-30T02:19:47.380" v="307" actId="478"/>
          <ac:spMkLst>
            <pc:docMk/>
            <pc:sldMk cId="908867797" sldId="283"/>
            <ac:spMk id="55" creationId="{FA1641E2-98FD-403E-8561-A6737794F840}"/>
          </ac:spMkLst>
        </pc:spChg>
        <pc:spChg chg="add del mod">
          <ac:chgData name="Mizaan Ahmad" userId="1c5dd9f373d485ac" providerId="LiveId" clId="{1B1D0220-E772-463A-9A4A-D0DEACFCCE79}" dt="2021-05-30T02:19:47.380" v="307" actId="478"/>
          <ac:spMkLst>
            <pc:docMk/>
            <pc:sldMk cId="908867797" sldId="283"/>
            <ac:spMk id="56" creationId="{19F5BA10-A283-407B-8EB4-EAD707AC26AB}"/>
          </ac:spMkLst>
        </pc:spChg>
        <pc:spChg chg="add del mod">
          <ac:chgData name="Mizaan Ahmad" userId="1c5dd9f373d485ac" providerId="LiveId" clId="{1B1D0220-E772-463A-9A4A-D0DEACFCCE79}" dt="2021-05-30T02:19:47.380" v="307" actId="478"/>
          <ac:spMkLst>
            <pc:docMk/>
            <pc:sldMk cId="908867797" sldId="283"/>
            <ac:spMk id="57" creationId="{AB081DDF-5B8C-4515-835A-D3F1882C7620}"/>
          </ac:spMkLst>
        </pc:spChg>
        <pc:spChg chg="add del mod">
          <ac:chgData name="Mizaan Ahmad" userId="1c5dd9f373d485ac" providerId="LiveId" clId="{1B1D0220-E772-463A-9A4A-D0DEACFCCE79}" dt="2021-05-30T02:19:47.380" v="307" actId="478"/>
          <ac:spMkLst>
            <pc:docMk/>
            <pc:sldMk cId="908867797" sldId="283"/>
            <ac:spMk id="58" creationId="{2D0AB5F6-CA7B-4F77-99BE-D35EA833487C}"/>
          </ac:spMkLst>
        </pc:spChg>
        <pc:spChg chg="add del mod">
          <ac:chgData name="Mizaan Ahmad" userId="1c5dd9f373d485ac" providerId="LiveId" clId="{1B1D0220-E772-463A-9A4A-D0DEACFCCE79}" dt="2021-05-30T02:19:47.380" v="307" actId="478"/>
          <ac:spMkLst>
            <pc:docMk/>
            <pc:sldMk cId="908867797" sldId="283"/>
            <ac:spMk id="59" creationId="{E1C34DBC-09CB-483C-A9C2-D948ED0039DE}"/>
          </ac:spMkLst>
        </pc:spChg>
        <pc:spChg chg="mod">
          <ac:chgData name="Mizaan Ahmad" userId="1c5dd9f373d485ac" providerId="LiveId" clId="{1B1D0220-E772-463A-9A4A-D0DEACFCCE79}" dt="2021-05-30T02:19:23.802" v="299"/>
          <ac:spMkLst>
            <pc:docMk/>
            <pc:sldMk cId="908867797" sldId="283"/>
            <ac:spMk id="60" creationId="{DE5ECE95-8FC4-4D84-B531-2A4DA54A0CA3}"/>
          </ac:spMkLst>
        </pc:spChg>
        <pc:spChg chg="add del mod">
          <ac:chgData name="Mizaan Ahmad" userId="1c5dd9f373d485ac" providerId="LiveId" clId="{1B1D0220-E772-463A-9A4A-D0DEACFCCE79}" dt="2021-05-30T02:19:47.380" v="307" actId="478"/>
          <ac:spMkLst>
            <pc:docMk/>
            <pc:sldMk cId="908867797" sldId="283"/>
            <ac:spMk id="61" creationId="{AFBB9335-6EEC-468E-9A23-C08657733537}"/>
          </ac:spMkLst>
        </pc:spChg>
        <pc:spChg chg="add del mod">
          <ac:chgData name="Mizaan Ahmad" userId="1c5dd9f373d485ac" providerId="LiveId" clId="{1B1D0220-E772-463A-9A4A-D0DEACFCCE79}" dt="2021-05-30T02:19:47.380" v="307" actId="478"/>
          <ac:spMkLst>
            <pc:docMk/>
            <pc:sldMk cId="908867797" sldId="283"/>
            <ac:spMk id="62" creationId="{0D1B7D31-3035-4B87-B858-A38DB2A0A34C}"/>
          </ac:spMkLst>
        </pc:spChg>
        <pc:spChg chg="add del mod">
          <ac:chgData name="Mizaan Ahmad" userId="1c5dd9f373d485ac" providerId="LiveId" clId="{1B1D0220-E772-463A-9A4A-D0DEACFCCE79}" dt="2021-05-30T02:19:47.380" v="307" actId="478"/>
          <ac:spMkLst>
            <pc:docMk/>
            <pc:sldMk cId="908867797" sldId="283"/>
            <ac:spMk id="63" creationId="{43D99BCA-1D70-4A98-9808-2E0C15C61D99}"/>
          </ac:spMkLst>
        </pc:spChg>
        <pc:spChg chg="add del mod">
          <ac:chgData name="Mizaan Ahmad" userId="1c5dd9f373d485ac" providerId="LiveId" clId="{1B1D0220-E772-463A-9A4A-D0DEACFCCE79}" dt="2021-05-30T02:19:47.380" v="307" actId="478"/>
          <ac:spMkLst>
            <pc:docMk/>
            <pc:sldMk cId="908867797" sldId="283"/>
            <ac:spMk id="64" creationId="{6D57F654-7243-453D-B38C-A71E6AD81AEE}"/>
          </ac:spMkLst>
        </pc:spChg>
        <pc:spChg chg="mod">
          <ac:chgData name="Mizaan Ahmad" userId="1c5dd9f373d485ac" providerId="LiveId" clId="{1B1D0220-E772-463A-9A4A-D0DEACFCCE79}" dt="2021-05-28T03:32:23.488" v="18"/>
          <ac:spMkLst>
            <pc:docMk/>
            <pc:sldMk cId="908867797" sldId="283"/>
            <ac:spMk id="88" creationId="{AE6A1803-CF0D-41E1-BCA4-BCD1F3986BB4}"/>
          </ac:spMkLst>
        </pc:spChg>
        <pc:spChg chg="mod">
          <ac:chgData name="Mizaan Ahmad" userId="1c5dd9f373d485ac" providerId="LiveId" clId="{1B1D0220-E772-463A-9A4A-D0DEACFCCE79}" dt="2021-05-28T03:32:13.445" v="17"/>
          <ac:spMkLst>
            <pc:docMk/>
            <pc:sldMk cId="908867797" sldId="283"/>
            <ac:spMk id="90" creationId="{224D0F31-B4E7-45A3-8ACE-E9CE9C031EA7}"/>
          </ac:spMkLst>
        </pc:spChg>
        <pc:spChg chg="mod">
          <ac:chgData name="Mizaan Ahmad" userId="1c5dd9f373d485ac" providerId="LiveId" clId="{1B1D0220-E772-463A-9A4A-D0DEACFCCE79}" dt="2021-05-28T03:32:03.584" v="16"/>
          <ac:spMkLst>
            <pc:docMk/>
            <pc:sldMk cId="908867797" sldId="283"/>
            <ac:spMk id="91" creationId="{B0EF89E5-37B0-4ECB-AD05-33E40C5AAE16}"/>
          </ac:spMkLst>
        </pc:spChg>
        <pc:spChg chg="mod">
          <ac:chgData name="Mizaan Ahmad" userId="1c5dd9f373d485ac" providerId="LiveId" clId="{1B1D0220-E772-463A-9A4A-D0DEACFCCE79}" dt="2021-05-28T03:32:03.584" v="16"/>
          <ac:spMkLst>
            <pc:docMk/>
            <pc:sldMk cId="908867797" sldId="283"/>
            <ac:spMk id="124" creationId="{1DDEC7CB-1B7D-457D-AB8B-A9008867F2BA}"/>
          </ac:spMkLst>
        </pc:spChg>
        <pc:spChg chg="mod">
          <ac:chgData name="Mizaan Ahmad" userId="1c5dd9f373d485ac" providerId="LiveId" clId="{1B1D0220-E772-463A-9A4A-D0DEACFCCE79}" dt="2021-05-30T02:21:12.956" v="464"/>
          <ac:spMkLst>
            <pc:docMk/>
            <pc:sldMk cId="908867797" sldId="283"/>
            <ac:spMk id="156" creationId="{DD2CACB0-98A4-471A-9DEE-A4A2CC4EFE99}"/>
          </ac:spMkLst>
        </pc:spChg>
        <pc:spChg chg="mod">
          <ac:chgData name="Mizaan Ahmad" userId="1c5dd9f373d485ac" providerId="LiveId" clId="{1B1D0220-E772-463A-9A4A-D0DEACFCCE79}" dt="2021-05-28T03:32:03.584" v="16"/>
          <ac:spMkLst>
            <pc:docMk/>
            <pc:sldMk cId="908867797" sldId="283"/>
            <ac:spMk id="186" creationId="{B61E75F1-03B2-403F-B23A-68A5F04BD03D}"/>
          </ac:spMkLst>
        </pc:spChg>
        <pc:spChg chg="mod">
          <ac:chgData name="Mizaan Ahmad" userId="1c5dd9f373d485ac" providerId="LiveId" clId="{1B1D0220-E772-463A-9A4A-D0DEACFCCE79}" dt="2021-05-30T02:19:27.807" v="300"/>
          <ac:spMkLst>
            <pc:docMk/>
            <pc:sldMk cId="908867797" sldId="283"/>
            <ac:spMk id="220" creationId="{9E6176AF-CD31-4699-9854-08B85C105DB8}"/>
          </ac:spMkLst>
        </pc:spChg>
        <pc:spChg chg="mod">
          <ac:chgData name="Mizaan Ahmad" userId="1c5dd9f373d485ac" providerId="LiveId" clId="{1B1D0220-E772-463A-9A4A-D0DEACFCCE79}" dt="2021-05-30T02:19:30.033" v="301"/>
          <ac:spMkLst>
            <pc:docMk/>
            <pc:sldMk cId="908867797" sldId="283"/>
            <ac:spMk id="231" creationId="{F98914ED-6BB0-4C91-8310-A652F7EE63C8}"/>
          </ac:spMkLst>
        </pc:spChg>
        <pc:spChg chg="mod">
          <ac:chgData name="Mizaan Ahmad" userId="1c5dd9f373d485ac" providerId="LiveId" clId="{1B1D0220-E772-463A-9A4A-D0DEACFCCE79}" dt="2021-05-30T02:19:32.746" v="302"/>
          <ac:spMkLst>
            <pc:docMk/>
            <pc:sldMk cId="908867797" sldId="283"/>
            <ac:spMk id="242" creationId="{1CBD92E4-537C-4C49-ACEB-40A0C7D5FE1D}"/>
          </ac:spMkLst>
        </pc:spChg>
        <pc:spChg chg="mod">
          <ac:chgData name="Mizaan Ahmad" userId="1c5dd9f373d485ac" providerId="LiveId" clId="{1B1D0220-E772-463A-9A4A-D0DEACFCCE79}" dt="2021-05-30T02:19:42.719" v="305"/>
          <ac:spMkLst>
            <pc:docMk/>
            <pc:sldMk cId="908867797" sldId="283"/>
            <ac:spMk id="269" creationId="{6F9C93EA-50B3-4707-BAD8-76B898AD0A7D}"/>
          </ac:spMkLst>
        </pc:spChg>
        <pc:spChg chg="mod">
          <ac:chgData name="Mizaan Ahmad" userId="1c5dd9f373d485ac" providerId="LiveId" clId="{1B1D0220-E772-463A-9A4A-D0DEACFCCE79}" dt="2021-05-30T02:19:44.875" v="306"/>
          <ac:spMkLst>
            <pc:docMk/>
            <pc:sldMk cId="908867797" sldId="283"/>
            <ac:spMk id="273" creationId="{3A4D5A25-AB44-43B5-B0DE-CDFC7F4E0272}"/>
          </ac:spMkLst>
        </pc:spChg>
        <pc:spChg chg="mod">
          <ac:chgData name="Mizaan Ahmad" userId="1c5dd9f373d485ac" providerId="LiveId" clId="{1B1D0220-E772-463A-9A4A-D0DEACFCCE79}" dt="2021-05-30T02:19:40.635" v="304"/>
          <ac:spMkLst>
            <pc:docMk/>
            <pc:sldMk cId="908867797" sldId="283"/>
            <ac:spMk id="291" creationId="{0AD5A55C-8B7B-438E-A04E-45A331762F74}"/>
          </ac:spMkLst>
        </pc:spChg>
        <pc:spChg chg="mod">
          <ac:chgData name="Mizaan Ahmad" userId="1c5dd9f373d485ac" providerId="LiveId" clId="{1B1D0220-E772-463A-9A4A-D0DEACFCCE79}" dt="2021-05-30T02:19:37.779" v="303"/>
          <ac:spMkLst>
            <pc:docMk/>
            <pc:sldMk cId="908867797" sldId="283"/>
            <ac:spMk id="295" creationId="{CD961B2F-10B2-4BA2-88B5-724F72E2969F}"/>
          </ac:spMkLst>
        </pc:spChg>
      </pc:sldChg>
      <pc:sldChg chg="modSp mod">
        <pc:chgData name="Mizaan Ahmad" userId="1c5dd9f373d485ac" providerId="LiveId" clId="{1B1D0220-E772-463A-9A4A-D0DEACFCCE79}" dt="2021-05-30T02:15:15.483" v="224" actId="20577"/>
        <pc:sldMkLst>
          <pc:docMk/>
          <pc:sldMk cId="1414545796" sldId="284"/>
        </pc:sldMkLst>
        <pc:spChg chg="mod">
          <ac:chgData name="Mizaan Ahmad" userId="1c5dd9f373d485ac" providerId="LiveId" clId="{1B1D0220-E772-463A-9A4A-D0DEACFCCE79}" dt="2021-05-28T03:32:03.584" v="16"/>
          <ac:spMkLst>
            <pc:docMk/>
            <pc:sldMk cId="1414545796" sldId="284"/>
            <ac:spMk id="161" creationId="{CF4F4415-B4BB-4F27-841A-3CE38B0B8142}"/>
          </ac:spMkLst>
        </pc:spChg>
        <pc:spChg chg="mod">
          <ac:chgData name="Mizaan Ahmad" userId="1c5dd9f373d485ac" providerId="LiveId" clId="{1B1D0220-E772-463A-9A4A-D0DEACFCCE79}" dt="2021-05-28T03:32:23.488" v="18"/>
          <ac:spMkLst>
            <pc:docMk/>
            <pc:sldMk cId="1414545796" sldId="284"/>
            <ac:spMk id="203" creationId="{78386FDC-54E5-48E1-9F0A-C187BC79D73E}"/>
          </ac:spMkLst>
        </pc:spChg>
        <pc:spChg chg="mod">
          <ac:chgData name="Mizaan Ahmad" userId="1c5dd9f373d485ac" providerId="LiveId" clId="{1B1D0220-E772-463A-9A4A-D0DEACFCCE79}" dt="2021-05-28T03:32:13.445" v="17"/>
          <ac:spMkLst>
            <pc:docMk/>
            <pc:sldMk cId="1414545796" sldId="284"/>
            <ac:spMk id="205" creationId="{52316AB0-600E-42AD-AEAC-9C65662CD344}"/>
          </ac:spMkLst>
        </pc:spChg>
        <pc:spChg chg="mod">
          <ac:chgData name="Mizaan Ahmad" userId="1c5dd9f373d485ac" providerId="LiveId" clId="{1B1D0220-E772-463A-9A4A-D0DEACFCCE79}" dt="2021-05-28T03:32:03.584" v="16"/>
          <ac:spMkLst>
            <pc:docMk/>
            <pc:sldMk cId="1414545796" sldId="284"/>
            <ac:spMk id="206" creationId="{0B2695C1-D515-42DC-BCB9-F1DA5ABC57D3}"/>
          </ac:spMkLst>
        </pc:spChg>
        <pc:spChg chg="mod">
          <ac:chgData name="Mizaan Ahmad" userId="1c5dd9f373d485ac" providerId="LiveId" clId="{1B1D0220-E772-463A-9A4A-D0DEACFCCE79}" dt="2021-05-30T02:15:15.483" v="224" actId="20577"/>
          <ac:spMkLst>
            <pc:docMk/>
            <pc:sldMk cId="1414545796" sldId="284"/>
            <ac:spMk id="388" creationId="{E4D10574-58A5-4FB2-B7A4-09D7B877DA6D}"/>
          </ac:spMkLst>
        </pc:spChg>
      </pc:sldChg>
      <pc:sldChg chg="modSp mod">
        <pc:chgData name="Mizaan Ahmad" userId="1c5dd9f373d485ac" providerId="LiveId" clId="{1B1D0220-E772-463A-9A4A-D0DEACFCCE79}" dt="2021-05-30T02:27:11.928" v="526" actId="14100"/>
        <pc:sldMkLst>
          <pc:docMk/>
          <pc:sldMk cId="3783533735" sldId="285"/>
        </pc:sldMkLst>
        <pc:spChg chg="mod">
          <ac:chgData name="Mizaan Ahmad" userId="1c5dd9f373d485ac" providerId="LiveId" clId="{1B1D0220-E772-463A-9A4A-D0DEACFCCE79}" dt="2021-05-30T02:11:30.809" v="184"/>
          <ac:spMkLst>
            <pc:docMk/>
            <pc:sldMk cId="3783533735" sldId="285"/>
            <ac:spMk id="6" creationId="{AF80A39C-E3D8-480C-B336-1075A5AA03DA}"/>
          </ac:spMkLst>
        </pc:spChg>
        <pc:spChg chg="mod">
          <ac:chgData name="Mizaan Ahmad" userId="1c5dd9f373d485ac" providerId="LiveId" clId="{1B1D0220-E772-463A-9A4A-D0DEACFCCE79}" dt="2021-05-28T03:34:50.215" v="74" actId="20577"/>
          <ac:spMkLst>
            <pc:docMk/>
            <pc:sldMk cId="3783533735" sldId="285"/>
            <ac:spMk id="8" creationId="{602728D8-0F47-4841-870A-A5046F655BE1}"/>
          </ac:spMkLst>
        </pc:spChg>
        <pc:spChg chg="mod">
          <ac:chgData name="Mizaan Ahmad" userId="1c5dd9f373d485ac" providerId="LiveId" clId="{1B1D0220-E772-463A-9A4A-D0DEACFCCE79}" dt="2021-05-30T02:21:22.217" v="466" actId="20577"/>
          <ac:spMkLst>
            <pc:docMk/>
            <pc:sldMk cId="3783533735" sldId="285"/>
            <ac:spMk id="47" creationId="{7FDF7E63-7C77-46DB-AEC3-E85B8E34E603}"/>
          </ac:spMkLst>
        </pc:spChg>
        <pc:spChg chg="mod">
          <ac:chgData name="Mizaan Ahmad" userId="1c5dd9f373d485ac" providerId="LiveId" clId="{1B1D0220-E772-463A-9A4A-D0DEACFCCE79}" dt="2021-05-30T02:27:11.928" v="526" actId="14100"/>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0920F02E-B8AC-4202-8C82-1800095392BE}"/>
    <pc:docChg chg="modSld">
      <pc:chgData name="Mizaan Ahmad" userId="1c5dd9f373d485ac" providerId="LiveId" clId="{0920F02E-B8AC-4202-8C82-1800095392BE}" dt="2021-05-31T02:51:04.143" v="0"/>
      <pc:docMkLst>
        <pc:docMk/>
      </pc:docMkLst>
      <pc:sldChg chg="modSp mod">
        <pc:chgData name="Mizaan Ahmad" userId="1c5dd9f373d485ac" providerId="LiveId" clId="{0920F02E-B8AC-4202-8C82-1800095392BE}" dt="2021-05-31T02:51:04.143" v="0"/>
        <pc:sldMkLst>
          <pc:docMk/>
          <pc:sldMk cId="2491112856" sldId="280"/>
        </pc:sldMkLst>
        <pc:spChg chg="mod">
          <ac:chgData name="Mizaan Ahmad" userId="1c5dd9f373d485ac" providerId="LiveId" clId="{0920F02E-B8AC-4202-8C82-1800095392BE}" dt="2021-05-31T02:51:04.143" v="0"/>
          <ac:spMkLst>
            <pc:docMk/>
            <pc:sldMk cId="2491112856" sldId="280"/>
            <ac:spMk id="6" creationId="{4ADAE8C7-EE46-4C64-90DC-523225301A7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Dandenong%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Dandenong%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Dandenong%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Dandenong%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Dandenong%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Dandenong%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Dandenong%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Dandenong%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Dandenong%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2"/>
              <c:layout>
                <c:manualLayout>
                  <c:x val="-3.8216115375507544E-2"/>
                  <c:y val="3.08222452354138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23-4887-AC93-AD905A0601E3}"/>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63</c:v>
                </c:pt>
                <c:pt idx="1">
                  <c:v>65</c:v>
                </c:pt>
                <c:pt idx="2">
                  <c:v>61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Dandenong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100</c:v>
                </c:pt>
                <c:pt idx="1">
                  <c:v>113</c:v>
                </c:pt>
                <c:pt idx="2">
                  <c:v>72</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0.19</c:v>
                </c:pt>
                <c:pt idx="1">
                  <c:v>0.1</c:v>
                </c:pt>
                <c:pt idx="2">
                  <c:v>0.08</c:v>
                </c:pt>
                <c:pt idx="3">
                  <c:v>0.08</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7.0000000000000007E-2</c:v>
                </c:pt>
                <c:pt idx="2">
                  <c:v>0.06</c:v>
                </c:pt>
                <c:pt idx="3">
                  <c:v>0.05</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0.21</c:v>
                </c:pt>
                <c:pt idx="1">
                  <c:v>0.21</c:v>
                </c:pt>
                <c:pt idx="2">
                  <c:v>0.13</c:v>
                </c:pt>
                <c:pt idx="3">
                  <c:v>0.13</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0.13</c:v>
                </c:pt>
                <c:pt idx="2">
                  <c:v>0.12</c:v>
                </c:pt>
                <c:pt idx="3">
                  <c:v>0.11</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0.86</c:v>
                </c:pt>
                <c:pt idx="1">
                  <c:v>0.78</c:v>
                </c:pt>
                <c:pt idx="2">
                  <c:v>0.59</c:v>
                </c:pt>
                <c:pt idx="3">
                  <c:v>0.14000000000000001</c:v>
                </c:pt>
                <c:pt idx="4">
                  <c:v>0.02</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Dandenong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0.03</c:v>
                </c:pt>
                <c:pt idx="2">
                  <c:v>4.4999999999999997E-3</c:v>
                </c:pt>
                <c:pt idx="3">
                  <c:v>4.4999999999999997E-3</c:v>
                </c:pt>
                <c:pt idx="4">
                  <c:v>0.97</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42443997672177303"/>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Changes in policy, practice or training</c:v>
                </c:pt>
                <c:pt idx="5">
                  <c:v>Safety/risk issue addressed</c:v>
                </c:pt>
              </c:strCache>
            </c:strRef>
          </c:cat>
          <c:val>
            <c:numRef>
              <c:f>Actions!$B$1:$B$6</c:f>
              <c:numCache>
                <c:formatCode>0%</c:formatCode>
                <c:ptCount val="6"/>
                <c:pt idx="0">
                  <c:v>0.63</c:v>
                </c:pt>
                <c:pt idx="1">
                  <c:v>0.39</c:v>
                </c:pt>
                <c:pt idx="2">
                  <c:v>0.18</c:v>
                </c:pt>
                <c:pt idx="3">
                  <c:v>0.16</c:v>
                </c:pt>
                <c:pt idx="4">
                  <c:v>0.08</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Dandenong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Dandenong AMHS</c:v>
                </c:pt>
              </c:strCache>
            </c:strRef>
          </c:cat>
          <c:val>
            <c:numRef>
              <c:f>ComplaintMedians!$D$2:$D$4</c:f>
              <c:numCache>
                <c:formatCode>General</c:formatCode>
                <c:ptCount val="3"/>
                <c:pt idx="0">
                  <c:v>19</c:v>
                </c:pt>
                <c:pt idx="1">
                  <c:v>22</c:v>
                </c:pt>
                <c:pt idx="2">
                  <c:v>28</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Dandenong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45</c:v>
                </c:pt>
                <c:pt idx="1">
                  <c:v>13</c:v>
                </c:pt>
                <c:pt idx="2">
                  <c:v>3</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51</c:v>
                </c:pt>
                <c:pt idx="1">
                  <c:v>19</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0.79</c:v>
                </c:pt>
                <c:pt idx="1">
                  <c:v>0.31</c:v>
                </c:pt>
                <c:pt idx="2">
                  <c:v>0.34</c:v>
                </c:pt>
                <c:pt idx="3">
                  <c:v>0.33</c:v>
                </c:pt>
                <c:pt idx="4">
                  <c:v>0.13</c:v>
                </c:pt>
                <c:pt idx="5">
                  <c:v>0.02</c:v>
                </c:pt>
                <c:pt idx="6">
                  <c:v>0.13</c:v>
                </c:pt>
                <c:pt idx="7">
                  <c:v>0.08</c:v>
                </c:pt>
                <c:pt idx="8">
                  <c:v>7.0000000000000007E-2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0.49</c:v>
                </c:pt>
                <c:pt idx="1">
                  <c:v>0.22</c:v>
                </c:pt>
                <c:pt idx="2">
                  <c:v>0.32</c:v>
                </c:pt>
                <c:pt idx="3">
                  <c:v>0.1</c:v>
                </c:pt>
                <c:pt idx="4">
                  <c:v>0.03</c:v>
                </c:pt>
                <c:pt idx="5">
                  <c:v>0.04</c:v>
                </c:pt>
                <c:pt idx="6">
                  <c:v>0.24</c:v>
                </c:pt>
                <c:pt idx="7">
                  <c:v>0.03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0.23</c:v>
                </c:pt>
                <c:pt idx="2">
                  <c:v>0.38</c:v>
                </c:pt>
                <c:pt idx="3">
                  <c:v>0.15</c:v>
                </c:pt>
                <c:pt idx="4">
                  <c:v>0.85</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0.18</c:v>
                </c:pt>
                <c:pt idx="1">
                  <c:v>0.38</c:v>
                </c:pt>
                <c:pt idx="2">
                  <c:v>0.27</c:v>
                </c:pt>
                <c:pt idx="3">
                  <c:v>0.33</c:v>
                </c:pt>
                <c:pt idx="4">
                  <c:v>0.76</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0.05</c:v>
                </c:pt>
                <c:pt idx="1">
                  <c:v>0.16</c:v>
                </c:pt>
                <c:pt idx="2">
                  <c:v>0.37</c:v>
                </c:pt>
                <c:pt idx="3">
                  <c:v>0.26</c:v>
                </c:pt>
                <c:pt idx="4">
                  <c:v>0.79</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0.02</c:v>
                </c:pt>
                <c:pt idx="1">
                  <c:v>0.39</c:v>
                </c:pt>
                <c:pt idx="2">
                  <c:v>0.14000000000000001</c:v>
                </c:pt>
                <c:pt idx="3">
                  <c:v>0.04</c:v>
                </c:pt>
                <c:pt idx="4">
                  <c:v>0.37</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D2E4C619-4DE3-4A22-A2A9-CCA921D20C0E}"/>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Dandenong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Dandenong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(n=72)</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Dandenong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50211683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91049636"/>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4124723688"/>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376180231"/>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3" y="1542200"/>
            <a:ext cx="4875309" cy="3573863"/>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Dandenong AMHS were broadly consistent with the sector, with treatment, communication, conduct and behaviour, and medication the most frequently raised issue across the reporting period.</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Dandenong AMHS were broadly consistent with the sector, with complaints most often about treatment, conduct and behaviour, communication, and facilities.</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185471" cy="3269165"/>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family members or carers were more likely than consumers to raise treatment and communication concerns.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Also consistent with the sector, consumers were more likely than family members/carers to raise conduct and behaviour and medication concerns with MHCC.</a:t>
            </a: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Dandenong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559451560"/>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77729490"/>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(n=13)</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(n=51)</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(n=19)</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045823677"/>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659144769"/>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compulsory patients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Side effects from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Leave concerns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Property lost or damaged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misleading or confusing information provided to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Disagreement with treatment order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4558299"/>
          </a:xfrm>
          <a:prstGeom prst="rect">
            <a:avLst/>
          </a:prstGeom>
          <a:noFill/>
        </p:spPr>
        <p:txBody>
          <a:bodyPr wrap="square">
            <a:spAutoFit/>
          </a:bodyPr>
          <a:lstStyle/>
          <a:p>
            <a:pPr marL="180975" indent="-180975"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about Dandenong AMHS, complaints about lack of care/attention were raised at higher levels than the sector.</a:t>
            </a:r>
          </a:p>
          <a:p>
            <a:pPr marL="180975" indent="-180975"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the most frequently occurring issue in complaints made directly to Dandenong AMHS in 2019-20 was rudeness/lack of respect/discourtesy</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794837227"/>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837829804"/>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Dandenong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Dandenong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Dandenong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(n=72)</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583198353"/>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US" sz="1800" dirty="0">
                <a:solidFill>
                  <a:schemeClr val="accent3"/>
                </a:solidFill>
                <a:latin typeface="Arial Nova Light" panose="020B0304020202020204" pitchFamily="34" charset="0"/>
                <a:cs typeface="Arial" panose="020B0604020202020204" pitchFamily="34" charset="0"/>
              </a:rPr>
              <a:t>Closed complaints </a:t>
            </a: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about Dandenong AMHS</a:t>
            </a:r>
            <a:endParaRPr lang="en-AU" sz="800" dirty="0">
              <a:effectLst/>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18326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Dandenong AMHS in response to complaints made to the MHCC about Dandenong AMHS mirrored statewide trends, with the majority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largely unavailable for complaints made directly to Dandenong AMHS.</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Dandenong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52356359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508507"/>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Despite narrowing in 2019-20, more complaints were made directly to Dandenong AMHS than complaints to the MHCC. This suggests that consumers and family members/carers feel empowered to raise their concerns with the service directly.</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a:t>
            </a:r>
            <a:r>
              <a:rPr lang="en-AU" sz="3600" b="1">
                <a:solidFill>
                  <a:schemeClr val="accent3"/>
                </a:solidFill>
                <a:latin typeface="Arial Rounded MT Bold" panose="020F0704030504030204" pitchFamily="34" charset="0"/>
                <a:cs typeface="Arial" panose="020B0604020202020204" pitchFamily="34" charset="0"/>
              </a:rPr>
              <a:t>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20408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about Dandenong AMHS, complaints about lack of care/attention were raised at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the most frequently occurring issue in complaints made directly to Dandenong AMHS in 2019-20 was rudeness/lack of respect/discourtesy.</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267243"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Dandenong AMHS.</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Dandenong AMHS, despite this being requested by the MHCC. Recording and reporting on outcomes will enable better comparison with statewide data, and better highlight the effectiveness of Dandenong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stable for Dandenong AMHS over the last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Dandenong AMHS rose slightly in 2018-19, before decreasing sharply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Despite narrowing in 2019-20, more complaints were made directly to Dandenong AMHS than complaints to the MHCC. This suggests that consumers and family members/carers feel empowered to raise their concerns with the service directly.</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61</a:t>
            </a:r>
          </a:p>
          <a:p>
            <a:pPr>
              <a:lnSpc>
                <a:spcPct val="80000"/>
              </a:lnSpc>
            </a:pPr>
            <a:r>
              <a:rPr lang="en-AU" sz="1600" dirty="0">
                <a:solidFill>
                  <a:srgbClr val="052A39"/>
                </a:solidFill>
                <a:latin typeface="Arial Nova Light" panose="020B0304020202020204" pitchFamily="34" charset="0"/>
              </a:rPr>
              <a:t>Complaints to MHCC about Dandenong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72</a:t>
            </a:r>
          </a:p>
          <a:p>
            <a:pPr>
              <a:lnSpc>
                <a:spcPct val="80000"/>
              </a:lnSpc>
            </a:pPr>
            <a:r>
              <a:rPr lang="en-AU" sz="1600" dirty="0">
                <a:solidFill>
                  <a:srgbClr val="052A39"/>
                </a:solidFill>
                <a:latin typeface="Arial Nova Light" panose="020B0304020202020204" pitchFamily="34" charset="0"/>
              </a:rPr>
              <a:t>Complaints to Dandenong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004528381"/>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Dandenong AMHS received higher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Dandenong AMHS also received much higher rates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Dandenong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(n=72)</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601948959"/>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86792"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Dandenong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86792"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Dandenong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86792"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Dandenong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Dandenong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Dandenong AMHS</a:t>
            </a:r>
          </a:p>
        </p:txBody>
      </p:sp>
      <p:sp>
        <p:nvSpPr>
          <p:cNvPr id="25" name="Oval 24">
            <a:extLst>
              <a:ext uri="{FF2B5EF4-FFF2-40B4-BE49-F238E27FC236}">
                <a16:creationId xmlns:a16="http://schemas.microsoft.com/office/drawing/2014/main" id="{369D8D33-5DA1-4E73-B26D-22F885E2BBA3}"/>
              </a:ext>
            </a:extLst>
          </p:cNvPr>
          <p:cNvSpPr/>
          <p:nvPr/>
        </p:nvSpPr>
        <p:spPr>
          <a:xfrm>
            <a:off x="7835311" y="2082763"/>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Dandenong AMHS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the proportion of different groups making direct complaints to Dandenong AMHS was consistent with the sector, with consumers making more complaints than family members/carers.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929671338"/>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purl.org/dc/dcmitype/"/>
    <ds:schemaRef ds:uri="http://www.w3.org/XML/1998/namespace"/>
    <ds:schemaRef ds:uri="1003d65e-de0c-4738-9985-419c46fd36e2"/>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schemas.microsoft.com/office/infopath/2007/PartnerControls"/>
    <ds:schemaRef ds:uri="346a98b2-8cb5-4b00-9f7c-6f20646cf270"/>
    <ds:schemaRef ds:uri="http://purl.org/dc/terms/"/>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17462</TotalTime>
  <Words>1468</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Dandenong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2022-04-11T03:18:52Z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9be2acaa-1f50-4d2e-92b0-39346ae29b6c</vt:lpwstr>
  </property>
  <property fmtid="{D5CDD505-2E9C-101B-9397-08002B2CF9AE}" pid="9" name="MSIP_Label_43e64453-338c-4f93-8a4d-0039a0a41f2a_ContentBits">
    <vt:lpwstr>2</vt:lpwstr>
  </property>
</Properties>
</file>