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1B1D0220-E772-463A-9A4A-D0DEACFCCE79}"/>
    <pc:docChg chg="undo custSel modSld">
      <pc:chgData name="Mizaan Ahmad" userId="1c5dd9f373d485ac" providerId="LiveId" clId="{1B1D0220-E772-463A-9A4A-D0DEACFCCE79}" dt="2021-05-30T02:27:11.928" v="526" actId="14100"/>
      <pc:docMkLst>
        <pc:docMk/>
      </pc:docMkLst>
      <pc:sldChg chg="modSp">
        <pc:chgData name="Mizaan Ahmad" userId="1c5dd9f373d485ac" providerId="LiveId" clId="{1B1D0220-E772-463A-9A4A-D0DEACFCCE79}" dt="2021-05-28T03:32:03.584" v="16"/>
        <pc:sldMkLst>
          <pc:docMk/>
          <pc:sldMk cId="728255935" sldId="256"/>
        </pc:sldMkLst>
        <pc:spChg chg="mod">
          <ac:chgData name="Mizaan Ahmad" userId="1c5dd9f373d485ac" providerId="LiveId" clId="{1B1D0220-E772-463A-9A4A-D0DEACFCCE79}" dt="2021-05-28T03:32:03.584" v="16"/>
          <ac:spMkLst>
            <pc:docMk/>
            <pc:sldMk cId="728255935" sldId="256"/>
            <ac:spMk id="2" creationId="{9397E537-13FD-4378-9583-8D5B5C02A877}"/>
          </ac:spMkLst>
        </pc:spChg>
      </pc:sldChg>
      <pc:sldChg chg="modSp mod">
        <pc:chgData name="Mizaan Ahmad" userId="1c5dd9f373d485ac" providerId="LiveId" clId="{1B1D0220-E772-463A-9A4A-D0DEACFCCE79}" dt="2021-05-30T02:23:48.858" v="495" actId="20577"/>
        <pc:sldMkLst>
          <pc:docMk/>
          <pc:sldMk cId="2468528989" sldId="261"/>
        </pc:sldMkLst>
        <pc:spChg chg="mod">
          <ac:chgData name="Mizaan Ahmad" userId="1c5dd9f373d485ac" providerId="LiveId" clId="{1B1D0220-E772-463A-9A4A-D0DEACFCCE79}" dt="2021-05-28T03:32:03.584" v="16"/>
          <ac:spMkLst>
            <pc:docMk/>
            <pc:sldMk cId="2468528989" sldId="261"/>
            <ac:spMk id="60" creationId="{AB061075-8A5B-40FF-8648-8D92BC4CCE3C}"/>
          </ac:spMkLst>
        </pc:spChg>
        <pc:spChg chg="mod">
          <ac:chgData name="Mizaan Ahmad" userId="1c5dd9f373d485ac" providerId="LiveId" clId="{1B1D0220-E772-463A-9A4A-D0DEACFCCE79}" dt="2021-05-28T03:33:23.974" v="36" actId="20577"/>
          <ac:spMkLst>
            <pc:docMk/>
            <pc:sldMk cId="2468528989" sldId="261"/>
            <ac:spMk id="62" creationId="{CB5D0E10-8852-4137-8C7E-F4E521A448D5}"/>
          </ac:spMkLst>
        </pc:spChg>
        <pc:spChg chg="mod">
          <ac:chgData name="Mizaan Ahmad" userId="1c5dd9f373d485ac" providerId="LiveId" clId="{1B1D0220-E772-463A-9A4A-D0DEACFCCE79}" dt="2021-05-28T03:33:20.854" v="34" actId="20577"/>
          <ac:spMkLst>
            <pc:docMk/>
            <pc:sldMk cId="2468528989" sldId="261"/>
            <ac:spMk id="64" creationId="{D6DB30DD-57AC-415F-B7DB-D50768B1C381}"/>
          </ac:spMkLst>
        </pc:spChg>
        <pc:spChg chg="mod">
          <ac:chgData name="Mizaan Ahmad" userId="1c5dd9f373d485ac" providerId="LiveId" clId="{1B1D0220-E772-463A-9A4A-D0DEACFCCE79}" dt="2021-05-28T03:33:29.841" v="40" actId="20577"/>
          <ac:spMkLst>
            <pc:docMk/>
            <pc:sldMk cId="2468528989" sldId="261"/>
            <ac:spMk id="69" creationId="{0892C425-D844-4FC1-B442-52B4A2286E5A}"/>
          </ac:spMkLst>
        </pc:spChg>
        <pc:spChg chg="mod">
          <ac:chgData name="Mizaan Ahmad" userId="1c5dd9f373d485ac" providerId="LiveId" clId="{1B1D0220-E772-463A-9A4A-D0DEACFCCE79}" dt="2021-05-28T03:33:26.898" v="38" actId="20577"/>
          <ac:spMkLst>
            <pc:docMk/>
            <pc:sldMk cId="2468528989" sldId="261"/>
            <ac:spMk id="71" creationId="{B073341D-203C-476E-B503-B355E196931A}"/>
          </ac:spMkLst>
        </pc:spChg>
        <pc:spChg chg="mod">
          <ac:chgData name="Mizaan Ahmad" userId="1c5dd9f373d485ac" providerId="LiveId" clId="{1B1D0220-E772-463A-9A4A-D0DEACFCCE79}" dt="2021-05-30T02:23:48.858" v="495" actId="20577"/>
          <ac:spMkLst>
            <pc:docMk/>
            <pc:sldMk cId="2468528989" sldId="261"/>
            <ac:spMk id="98" creationId="{5A1D96C0-F43A-4ADF-9134-72B1D1BA0AC5}"/>
          </ac:spMkLst>
        </pc:spChg>
      </pc:sldChg>
      <pc:sldChg chg="modSp mod">
        <pc:chgData name="Mizaan Ahmad" userId="1c5dd9f373d485ac" providerId="LiveId" clId="{1B1D0220-E772-463A-9A4A-D0DEACFCCE79}" dt="2021-05-30T02:11:21.064" v="181" actId="6549"/>
        <pc:sldMkLst>
          <pc:docMk/>
          <pc:sldMk cId="1080916225" sldId="262"/>
        </pc:sldMkLst>
        <pc:spChg chg="mod">
          <ac:chgData name="Mizaan Ahmad" userId="1c5dd9f373d485ac" providerId="LiveId" clId="{1B1D0220-E772-463A-9A4A-D0DEACFCCE79}" dt="2021-05-28T03:32:13.445" v="17"/>
          <ac:spMkLst>
            <pc:docMk/>
            <pc:sldMk cId="1080916225" sldId="262"/>
            <ac:spMk id="7" creationId="{B8C74E88-7F6D-4041-91CB-DE55566F01D8}"/>
          </ac:spMkLst>
        </pc:spChg>
        <pc:spChg chg="mod">
          <ac:chgData name="Mizaan Ahmad" userId="1c5dd9f373d485ac" providerId="LiveId" clId="{1B1D0220-E772-463A-9A4A-D0DEACFCCE79}" dt="2021-05-28T03:32:23.488" v="18"/>
          <ac:spMkLst>
            <pc:docMk/>
            <pc:sldMk cId="1080916225" sldId="262"/>
            <ac:spMk id="95" creationId="{0BE1A289-64D1-483F-B840-A7B7912C2D13}"/>
          </ac:spMkLst>
        </pc:spChg>
        <pc:spChg chg="mod">
          <ac:chgData name="Mizaan Ahmad" userId="1c5dd9f373d485ac" providerId="LiveId" clId="{1B1D0220-E772-463A-9A4A-D0DEACFCCE79}" dt="2021-05-30T02:11:21.064" v="181" actId="6549"/>
          <ac:spMkLst>
            <pc:docMk/>
            <pc:sldMk cId="1080916225" sldId="262"/>
            <ac:spMk id="162" creationId="{BE44FBF2-A33C-4A25-A70A-F999F9D86D64}"/>
          </ac:spMkLst>
        </pc:spChg>
        <pc:graphicFrameChg chg="mod">
          <ac:chgData name="Mizaan Ahmad" userId="1c5dd9f373d485ac" providerId="LiveId" clId="{1B1D0220-E772-463A-9A4A-D0DEACFCCE79}" dt="2021-05-28T03:32:36.608" v="19"/>
          <ac:graphicFrameMkLst>
            <pc:docMk/>
            <pc:sldMk cId="1080916225" sldId="262"/>
            <ac:graphicFrameMk id="10" creationId="{249D1375-7714-4DB0-A7EB-02D9DEAC83CD}"/>
          </ac:graphicFrameMkLst>
        </pc:graphicFrameChg>
      </pc:sldChg>
      <pc:sldChg chg="modSp mod">
        <pc:chgData name="Mizaan Ahmad" userId="1c5dd9f373d485ac" providerId="LiveId" clId="{1B1D0220-E772-463A-9A4A-D0DEACFCCE79}" dt="2021-05-30T02:13:11.630" v="207"/>
        <pc:sldMkLst>
          <pc:docMk/>
          <pc:sldMk cId="1708563974" sldId="263"/>
        </pc:sldMkLst>
        <pc:spChg chg="mod">
          <ac:chgData name="Mizaan Ahmad" userId="1c5dd9f373d485ac" providerId="LiveId" clId="{1B1D0220-E772-463A-9A4A-D0DEACFCCE79}" dt="2021-05-28T03:32:03.584" v="16"/>
          <ac:spMkLst>
            <pc:docMk/>
            <pc:sldMk cId="1708563974" sldId="263"/>
            <ac:spMk id="10" creationId="{78AF2B26-50A2-4EF4-81EE-D6952DF82E99}"/>
          </ac:spMkLst>
        </pc:spChg>
        <pc:spChg chg="mod">
          <ac:chgData name="Mizaan Ahmad" userId="1c5dd9f373d485ac" providerId="LiveId" clId="{1B1D0220-E772-463A-9A4A-D0DEACFCCE79}" dt="2021-05-28T03:32:03.584" v="16"/>
          <ac:spMkLst>
            <pc:docMk/>
            <pc:sldMk cId="1708563974" sldId="263"/>
            <ac:spMk id="24" creationId="{895944F8-F855-4A71-A879-C62188B3C168}"/>
          </ac:spMkLst>
        </pc:spChg>
        <pc:spChg chg="mod">
          <ac:chgData name="Mizaan Ahmad" userId="1c5dd9f373d485ac" providerId="LiveId" clId="{1B1D0220-E772-463A-9A4A-D0DEACFCCE79}" dt="2021-05-28T03:32:56.399" v="30" actId="1035"/>
          <ac:spMkLst>
            <pc:docMk/>
            <pc:sldMk cId="1708563974" sldId="263"/>
            <ac:spMk id="25" creationId="{369D8D33-5DA1-4E73-B26D-22F885E2BBA3}"/>
          </ac:spMkLst>
        </pc:spChg>
        <pc:spChg chg="mod">
          <ac:chgData name="Mizaan Ahmad" userId="1c5dd9f373d485ac" providerId="LiveId" clId="{1B1D0220-E772-463A-9A4A-D0DEACFCCE79}" dt="2021-05-30T02:13:11.630" v="207"/>
          <ac:spMkLst>
            <pc:docMk/>
            <pc:sldMk cId="1708563974" sldId="263"/>
            <ac:spMk id="42" creationId="{12FCE8F7-4DC7-417F-A76F-D25E22BC09AC}"/>
          </ac:spMkLst>
        </pc:spChg>
      </pc:sldChg>
      <pc:sldChg chg="modSp mod">
        <pc:chgData name="Mizaan Ahmad" userId="1c5dd9f373d485ac" providerId="LiveId" clId="{1B1D0220-E772-463A-9A4A-D0DEACFCCE79}" dt="2021-05-28T03:32:03.584" v="16"/>
        <pc:sldMkLst>
          <pc:docMk/>
          <pc:sldMk cId="4188436993" sldId="279"/>
        </pc:sldMkLst>
        <pc:spChg chg="mod">
          <ac:chgData name="Mizaan Ahmad" userId="1c5dd9f373d485ac" providerId="LiveId" clId="{1B1D0220-E772-463A-9A4A-D0DEACFCCE79}" dt="2021-05-28T03:32:03.584" v="16"/>
          <ac:spMkLst>
            <pc:docMk/>
            <pc:sldMk cId="4188436993" sldId="279"/>
            <ac:spMk id="7" creationId="{AB66B096-DF16-4ADA-A580-72E352B892CB}"/>
          </ac:spMkLst>
        </pc:spChg>
      </pc:sldChg>
      <pc:sldChg chg="modSp mod">
        <pc:chgData name="Mizaan Ahmad" userId="1c5dd9f373d485ac" providerId="LiveId" clId="{1B1D0220-E772-463A-9A4A-D0DEACFCCE79}" dt="2021-05-30T02:26:22.929" v="513" actId="20577"/>
        <pc:sldMkLst>
          <pc:docMk/>
          <pc:sldMk cId="2491112856" sldId="280"/>
        </pc:sldMkLst>
        <pc:spChg chg="mod">
          <ac:chgData name="Mizaan Ahmad" userId="1c5dd9f373d485ac" providerId="LiveId" clId="{1B1D0220-E772-463A-9A4A-D0DEACFCCE79}" dt="2021-05-28T03:34:41.656" v="52" actId="404"/>
          <ac:spMkLst>
            <pc:docMk/>
            <pc:sldMk cId="2491112856" sldId="280"/>
            <ac:spMk id="6" creationId="{4ADAE8C7-EE46-4C64-90DC-523225301A72}"/>
          </ac:spMkLst>
        </pc:spChg>
        <pc:spChg chg="mod">
          <ac:chgData name="Mizaan Ahmad" userId="1c5dd9f373d485ac" providerId="LiveId" clId="{1B1D0220-E772-463A-9A4A-D0DEACFCCE79}" dt="2021-05-30T02:26:22.929" v="513" actId="20577"/>
          <ac:spMkLst>
            <pc:docMk/>
            <pc:sldMk cId="2491112856" sldId="280"/>
            <ac:spMk id="8" creationId="{37275FC9-DCC8-4EE7-9F89-C054BC939FBA}"/>
          </ac:spMkLst>
        </pc:spChg>
        <pc:graphicFrameChg chg="mod">
          <ac:chgData name="Mizaan Ahmad" userId="1c5dd9f373d485ac" providerId="LiveId" clId="{1B1D0220-E772-463A-9A4A-D0DEACFCCE79}" dt="2021-05-30T02:24:04.870" v="497"/>
          <ac:graphicFrameMkLst>
            <pc:docMk/>
            <pc:sldMk cId="2491112856" sldId="280"/>
            <ac:graphicFrameMk id="5" creationId="{0EB672B1-5887-4511-8FFC-B1514DBA91BA}"/>
          </ac:graphicFrameMkLst>
        </pc:graphicFrameChg>
      </pc:sldChg>
      <pc:sldChg chg="modSp mod">
        <pc:chgData name="Mizaan Ahmad" userId="1c5dd9f373d485ac" providerId="LiveId" clId="{1B1D0220-E772-463A-9A4A-D0DEACFCCE79}" dt="2021-05-30T02:12:07.459" v="199" actId="20577"/>
        <pc:sldMkLst>
          <pc:docMk/>
          <pc:sldMk cId="1026700057" sldId="281"/>
        </pc:sldMkLst>
        <pc:spChg chg="mod">
          <ac:chgData name="Mizaan Ahmad" userId="1c5dd9f373d485ac" providerId="LiveId" clId="{1B1D0220-E772-463A-9A4A-D0DEACFCCE79}" dt="2021-05-28T03:32:47.097" v="20" actId="14100"/>
          <ac:spMkLst>
            <pc:docMk/>
            <pc:sldMk cId="1026700057" sldId="281"/>
            <ac:spMk id="31" creationId="{83DAB2CF-300D-4DB5-B45B-DBB909FC4896}"/>
          </ac:spMkLst>
        </pc:spChg>
        <pc:spChg chg="mod">
          <ac:chgData name="Mizaan Ahmad" userId="1c5dd9f373d485ac" providerId="LiveId" clId="{1B1D0220-E772-463A-9A4A-D0DEACFCCE79}" dt="2021-05-28T03:32:47.097" v="20" actId="14100"/>
          <ac:spMkLst>
            <pc:docMk/>
            <pc:sldMk cId="1026700057" sldId="281"/>
            <ac:spMk id="33" creationId="{C9EDA928-934D-4253-B3F7-D2C5A0EA2328}"/>
          </ac:spMkLst>
        </pc:spChg>
        <pc:spChg chg="mod">
          <ac:chgData name="Mizaan Ahmad" userId="1c5dd9f373d485ac" providerId="LiveId" clId="{1B1D0220-E772-463A-9A4A-D0DEACFCCE79}" dt="2021-05-28T03:32:47.097" v="20" actId="14100"/>
          <ac:spMkLst>
            <pc:docMk/>
            <pc:sldMk cId="1026700057" sldId="281"/>
            <ac:spMk id="35" creationId="{CD52D763-E022-438E-BCA7-DADA4CE04A21}"/>
          </ac:spMkLst>
        </pc:spChg>
        <pc:spChg chg="mod">
          <ac:chgData name="Mizaan Ahmad" userId="1c5dd9f373d485ac" providerId="LiveId" clId="{1B1D0220-E772-463A-9A4A-D0DEACFCCE79}" dt="2021-05-28T03:32:23.488" v="18"/>
          <ac:spMkLst>
            <pc:docMk/>
            <pc:sldMk cId="1026700057" sldId="281"/>
            <ac:spMk id="153" creationId="{A2AB544E-4468-4A75-974D-5F6A3F1DB67A}"/>
          </ac:spMkLst>
        </pc:spChg>
        <pc:spChg chg="mod">
          <ac:chgData name="Mizaan Ahmad" userId="1c5dd9f373d485ac" providerId="LiveId" clId="{1B1D0220-E772-463A-9A4A-D0DEACFCCE79}" dt="2021-05-28T03:32:13.445" v="17"/>
          <ac:spMkLst>
            <pc:docMk/>
            <pc:sldMk cId="1026700057" sldId="281"/>
            <ac:spMk id="156" creationId="{FE11D61C-FF8A-4EE8-B50B-130B038F0E97}"/>
          </ac:spMkLst>
        </pc:spChg>
        <pc:spChg chg="mod">
          <ac:chgData name="Mizaan Ahmad" userId="1c5dd9f373d485ac" providerId="LiveId" clId="{1B1D0220-E772-463A-9A4A-D0DEACFCCE79}" dt="2021-05-28T03:32:03.584" v="16"/>
          <ac:spMkLst>
            <pc:docMk/>
            <pc:sldMk cId="1026700057" sldId="281"/>
            <ac:spMk id="158" creationId="{46458C66-1FBA-4251-B989-C846FD6B7E45}"/>
          </ac:spMkLst>
        </pc:spChg>
        <pc:spChg chg="mod">
          <ac:chgData name="Mizaan Ahmad" userId="1c5dd9f373d485ac" providerId="LiveId" clId="{1B1D0220-E772-463A-9A4A-D0DEACFCCE79}" dt="2021-05-30T02:12:07.459" v="199" actId="20577"/>
          <ac:spMkLst>
            <pc:docMk/>
            <pc:sldMk cId="1026700057" sldId="281"/>
            <ac:spMk id="162" creationId="{BE44FBF2-A33C-4A25-A70A-F999F9D86D64}"/>
          </ac:spMkLst>
        </pc:spChg>
      </pc:sldChg>
      <pc:sldChg chg="addSp delSp modSp mod">
        <pc:chgData name="Mizaan Ahmad" userId="1c5dd9f373d485ac" providerId="LiveId" clId="{1B1D0220-E772-463A-9A4A-D0DEACFCCE79}" dt="2021-05-30T02:21:12.956" v="464"/>
        <pc:sldMkLst>
          <pc:docMk/>
          <pc:sldMk cId="908867797" sldId="283"/>
        </pc:sldMkLst>
        <pc:spChg chg="add del mod">
          <ac:chgData name="Mizaan Ahmad" userId="1c5dd9f373d485ac" providerId="LiveId" clId="{1B1D0220-E772-463A-9A4A-D0DEACFCCE79}" dt="2021-05-30T02:19:47.380" v="307" actId="478"/>
          <ac:spMkLst>
            <pc:docMk/>
            <pc:sldMk cId="908867797" sldId="283"/>
            <ac:spMk id="54" creationId="{72C1E69C-0A71-4839-BD6F-2D1E007EB599}"/>
          </ac:spMkLst>
        </pc:spChg>
        <pc:spChg chg="add del mod">
          <ac:chgData name="Mizaan Ahmad" userId="1c5dd9f373d485ac" providerId="LiveId" clId="{1B1D0220-E772-463A-9A4A-D0DEACFCCE79}" dt="2021-05-30T02:19:47.380" v="307" actId="478"/>
          <ac:spMkLst>
            <pc:docMk/>
            <pc:sldMk cId="908867797" sldId="283"/>
            <ac:spMk id="55" creationId="{FA1641E2-98FD-403E-8561-A6737794F840}"/>
          </ac:spMkLst>
        </pc:spChg>
        <pc:spChg chg="add del mod">
          <ac:chgData name="Mizaan Ahmad" userId="1c5dd9f373d485ac" providerId="LiveId" clId="{1B1D0220-E772-463A-9A4A-D0DEACFCCE79}" dt="2021-05-30T02:19:47.380" v="307" actId="478"/>
          <ac:spMkLst>
            <pc:docMk/>
            <pc:sldMk cId="908867797" sldId="283"/>
            <ac:spMk id="56" creationId="{19F5BA10-A283-407B-8EB4-EAD707AC26AB}"/>
          </ac:spMkLst>
        </pc:spChg>
        <pc:spChg chg="add del mod">
          <ac:chgData name="Mizaan Ahmad" userId="1c5dd9f373d485ac" providerId="LiveId" clId="{1B1D0220-E772-463A-9A4A-D0DEACFCCE79}" dt="2021-05-30T02:19:47.380" v="307" actId="478"/>
          <ac:spMkLst>
            <pc:docMk/>
            <pc:sldMk cId="908867797" sldId="283"/>
            <ac:spMk id="57" creationId="{AB081DDF-5B8C-4515-835A-D3F1882C7620}"/>
          </ac:spMkLst>
        </pc:spChg>
        <pc:spChg chg="add del mod">
          <ac:chgData name="Mizaan Ahmad" userId="1c5dd9f373d485ac" providerId="LiveId" clId="{1B1D0220-E772-463A-9A4A-D0DEACFCCE79}" dt="2021-05-30T02:19:47.380" v="307" actId="478"/>
          <ac:spMkLst>
            <pc:docMk/>
            <pc:sldMk cId="908867797" sldId="283"/>
            <ac:spMk id="58" creationId="{2D0AB5F6-CA7B-4F77-99BE-D35EA833487C}"/>
          </ac:spMkLst>
        </pc:spChg>
        <pc:spChg chg="add del mod">
          <ac:chgData name="Mizaan Ahmad" userId="1c5dd9f373d485ac" providerId="LiveId" clId="{1B1D0220-E772-463A-9A4A-D0DEACFCCE79}" dt="2021-05-30T02:19:47.380" v="307" actId="478"/>
          <ac:spMkLst>
            <pc:docMk/>
            <pc:sldMk cId="908867797" sldId="283"/>
            <ac:spMk id="59" creationId="{E1C34DBC-09CB-483C-A9C2-D948ED0039DE}"/>
          </ac:spMkLst>
        </pc:spChg>
        <pc:spChg chg="mod">
          <ac:chgData name="Mizaan Ahmad" userId="1c5dd9f373d485ac" providerId="LiveId" clId="{1B1D0220-E772-463A-9A4A-D0DEACFCCE79}" dt="2021-05-30T02:19:23.802" v="299"/>
          <ac:spMkLst>
            <pc:docMk/>
            <pc:sldMk cId="908867797" sldId="283"/>
            <ac:spMk id="60" creationId="{DE5ECE95-8FC4-4D84-B531-2A4DA54A0CA3}"/>
          </ac:spMkLst>
        </pc:spChg>
        <pc:spChg chg="add del mod">
          <ac:chgData name="Mizaan Ahmad" userId="1c5dd9f373d485ac" providerId="LiveId" clId="{1B1D0220-E772-463A-9A4A-D0DEACFCCE79}" dt="2021-05-30T02:19:47.380" v="307" actId="478"/>
          <ac:spMkLst>
            <pc:docMk/>
            <pc:sldMk cId="908867797" sldId="283"/>
            <ac:spMk id="61" creationId="{AFBB9335-6EEC-468E-9A23-C08657733537}"/>
          </ac:spMkLst>
        </pc:spChg>
        <pc:spChg chg="add del mod">
          <ac:chgData name="Mizaan Ahmad" userId="1c5dd9f373d485ac" providerId="LiveId" clId="{1B1D0220-E772-463A-9A4A-D0DEACFCCE79}" dt="2021-05-30T02:19:47.380" v="307" actId="478"/>
          <ac:spMkLst>
            <pc:docMk/>
            <pc:sldMk cId="908867797" sldId="283"/>
            <ac:spMk id="62" creationId="{0D1B7D31-3035-4B87-B858-A38DB2A0A34C}"/>
          </ac:spMkLst>
        </pc:spChg>
        <pc:spChg chg="add del mod">
          <ac:chgData name="Mizaan Ahmad" userId="1c5dd9f373d485ac" providerId="LiveId" clId="{1B1D0220-E772-463A-9A4A-D0DEACFCCE79}" dt="2021-05-30T02:19:47.380" v="307" actId="478"/>
          <ac:spMkLst>
            <pc:docMk/>
            <pc:sldMk cId="908867797" sldId="283"/>
            <ac:spMk id="63" creationId="{43D99BCA-1D70-4A98-9808-2E0C15C61D99}"/>
          </ac:spMkLst>
        </pc:spChg>
        <pc:spChg chg="add del mod">
          <ac:chgData name="Mizaan Ahmad" userId="1c5dd9f373d485ac" providerId="LiveId" clId="{1B1D0220-E772-463A-9A4A-D0DEACFCCE79}" dt="2021-05-30T02:19:47.380" v="307" actId="478"/>
          <ac:spMkLst>
            <pc:docMk/>
            <pc:sldMk cId="908867797" sldId="283"/>
            <ac:spMk id="64" creationId="{6D57F654-7243-453D-B38C-A71E6AD81AEE}"/>
          </ac:spMkLst>
        </pc:spChg>
        <pc:spChg chg="mod">
          <ac:chgData name="Mizaan Ahmad" userId="1c5dd9f373d485ac" providerId="LiveId" clId="{1B1D0220-E772-463A-9A4A-D0DEACFCCE79}" dt="2021-05-28T03:32:23.488" v="18"/>
          <ac:spMkLst>
            <pc:docMk/>
            <pc:sldMk cId="908867797" sldId="283"/>
            <ac:spMk id="88" creationId="{AE6A1803-CF0D-41E1-BCA4-BCD1F3986BB4}"/>
          </ac:spMkLst>
        </pc:spChg>
        <pc:spChg chg="mod">
          <ac:chgData name="Mizaan Ahmad" userId="1c5dd9f373d485ac" providerId="LiveId" clId="{1B1D0220-E772-463A-9A4A-D0DEACFCCE79}" dt="2021-05-28T03:32:13.445" v="17"/>
          <ac:spMkLst>
            <pc:docMk/>
            <pc:sldMk cId="908867797" sldId="283"/>
            <ac:spMk id="90" creationId="{224D0F31-B4E7-45A3-8ACE-E9CE9C031EA7}"/>
          </ac:spMkLst>
        </pc:spChg>
        <pc:spChg chg="mod">
          <ac:chgData name="Mizaan Ahmad" userId="1c5dd9f373d485ac" providerId="LiveId" clId="{1B1D0220-E772-463A-9A4A-D0DEACFCCE79}" dt="2021-05-28T03:32:03.584" v="16"/>
          <ac:spMkLst>
            <pc:docMk/>
            <pc:sldMk cId="908867797" sldId="283"/>
            <ac:spMk id="91" creationId="{B0EF89E5-37B0-4ECB-AD05-33E40C5AAE16}"/>
          </ac:spMkLst>
        </pc:spChg>
        <pc:spChg chg="mod">
          <ac:chgData name="Mizaan Ahmad" userId="1c5dd9f373d485ac" providerId="LiveId" clId="{1B1D0220-E772-463A-9A4A-D0DEACFCCE79}" dt="2021-05-28T03:32:03.584" v="16"/>
          <ac:spMkLst>
            <pc:docMk/>
            <pc:sldMk cId="908867797" sldId="283"/>
            <ac:spMk id="124" creationId="{1DDEC7CB-1B7D-457D-AB8B-A9008867F2BA}"/>
          </ac:spMkLst>
        </pc:spChg>
        <pc:spChg chg="mod">
          <ac:chgData name="Mizaan Ahmad" userId="1c5dd9f373d485ac" providerId="LiveId" clId="{1B1D0220-E772-463A-9A4A-D0DEACFCCE79}" dt="2021-05-30T02:21:12.956" v="464"/>
          <ac:spMkLst>
            <pc:docMk/>
            <pc:sldMk cId="908867797" sldId="283"/>
            <ac:spMk id="156" creationId="{DD2CACB0-98A4-471A-9DEE-A4A2CC4EFE99}"/>
          </ac:spMkLst>
        </pc:spChg>
        <pc:spChg chg="mod">
          <ac:chgData name="Mizaan Ahmad" userId="1c5dd9f373d485ac" providerId="LiveId" clId="{1B1D0220-E772-463A-9A4A-D0DEACFCCE79}" dt="2021-05-28T03:32:03.584" v="16"/>
          <ac:spMkLst>
            <pc:docMk/>
            <pc:sldMk cId="908867797" sldId="283"/>
            <ac:spMk id="186" creationId="{B61E75F1-03B2-403F-B23A-68A5F04BD03D}"/>
          </ac:spMkLst>
        </pc:spChg>
        <pc:spChg chg="mod">
          <ac:chgData name="Mizaan Ahmad" userId="1c5dd9f373d485ac" providerId="LiveId" clId="{1B1D0220-E772-463A-9A4A-D0DEACFCCE79}" dt="2021-05-30T02:19:27.807" v="300"/>
          <ac:spMkLst>
            <pc:docMk/>
            <pc:sldMk cId="908867797" sldId="283"/>
            <ac:spMk id="220" creationId="{9E6176AF-CD31-4699-9854-08B85C105DB8}"/>
          </ac:spMkLst>
        </pc:spChg>
        <pc:spChg chg="mod">
          <ac:chgData name="Mizaan Ahmad" userId="1c5dd9f373d485ac" providerId="LiveId" clId="{1B1D0220-E772-463A-9A4A-D0DEACFCCE79}" dt="2021-05-30T02:19:30.033" v="301"/>
          <ac:spMkLst>
            <pc:docMk/>
            <pc:sldMk cId="908867797" sldId="283"/>
            <ac:spMk id="231" creationId="{F98914ED-6BB0-4C91-8310-A652F7EE63C8}"/>
          </ac:spMkLst>
        </pc:spChg>
        <pc:spChg chg="mod">
          <ac:chgData name="Mizaan Ahmad" userId="1c5dd9f373d485ac" providerId="LiveId" clId="{1B1D0220-E772-463A-9A4A-D0DEACFCCE79}" dt="2021-05-30T02:19:32.746" v="302"/>
          <ac:spMkLst>
            <pc:docMk/>
            <pc:sldMk cId="908867797" sldId="283"/>
            <ac:spMk id="242" creationId="{1CBD92E4-537C-4C49-ACEB-40A0C7D5FE1D}"/>
          </ac:spMkLst>
        </pc:spChg>
        <pc:spChg chg="mod">
          <ac:chgData name="Mizaan Ahmad" userId="1c5dd9f373d485ac" providerId="LiveId" clId="{1B1D0220-E772-463A-9A4A-D0DEACFCCE79}" dt="2021-05-30T02:19:42.719" v="305"/>
          <ac:spMkLst>
            <pc:docMk/>
            <pc:sldMk cId="908867797" sldId="283"/>
            <ac:spMk id="269" creationId="{6F9C93EA-50B3-4707-BAD8-76B898AD0A7D}"/>
          </ac:spMkLst>
        </pc:spChg>
        <pc:spChg chg="mod">
          <ac:chgData name="Mizaan Ahmad" userId="1c5dd9f373d485ac" providerId="LiveId" clId="{1B1D0220-E772-463A-9A4A-D0DEACFCCE79}" dt="2021-05-30T02:19:44.875" v="306"/>
          <ac:spMkLst>
            <pc:docMk/>
            <pc:sldMk cId="908867797" sldId="283"/>
            <ac:spMk id="273" creationId="{3A4D5A25-AB44-43B5-B0DE-CDFC7F4E0272}"/>
          </ac:spMkLst>
        </pc:spChg>
        <pc:spChg chg="mod">
          <ac:chgData name="Mizaan Ahmad" userId="1c5dd9f373d485ac" providerId="LiveId" clId="{1B1D0220-E772-463A-9A4A-D0DEACFCCE79}" dt="2021-05-30T02:19:40.635" v="304"/>
          <ac:spMkLst>
            <pc:docMk/>
            <pc:sldMk cId="908867797" sldId="283"/>
            <ac:spMk id="291" creationId="{0AD5A55C-8B7B-438E-A04E-45A331762F74}"/>
          </ac:spMkLst>
        </pc:spChg>
        <pc:spChg chg="mod">
          <ac:chgData name="Mizaan Ahmad" userId="1c5dd9f373d485ac" providerId="LiveId" clId="{1B1D0220-E772-463A-9A4A-D0DEACFCCE79}" dt="2021-05-30T02:19:37.779" v="303"/>
          <ac:spMkLst>
            <pc:docMk/>
            <pc:sldMk cId="908867797" sldId="283"/>
            <ac:spMk id="295" creationId="{CD961B2F-10B2-4BA2-88B5-724F72E2969F}"/>
          </ac:spMkLst>
        </pc:spChg>
      </pc:sldChg>
      <pc:sldChg chg="modSp mod">
        <pc:chgData name="Mizaan Ahmad" userId="1c5dd9f373d485ac" providerId="LiveId" clId="{1B1D0220-E772-463A-9A4A-D0DEACFCCE79}" dt="2021-05-30T02:15:15.483" v="224" actId="20577"/>
        <pc:sldMkLst>
          <pc:docMk/>
          <pc:sldMk cId="1414545796" sldId="284"/>
        </pc:sldMkLst>
        <pc:spChg chg="mod">
          <ac:chgData name="Mizaan Ahmad" userId="1c5dd9f373d485ac" providerId="LiveId" clId="{1B1D0220-E772-463A-9A4A-D0DEACFCCE79}" dt="2021-05-28T03:32:03.584" v="16"/>
          <ac:spMkLst>
            <pc:docMk/>
            <pc:sldMk cId="1414545796" sldId="284"/>
            <ac:spMk id="161" creationId="{CF4F4415-B4BB-4F27-841A-3CE38B0B8142}"/>
          </ac:spMkLst>
        </pc:spChg>
        <pc:spChg chg="mod">
          <ac:chgData name="Mizaan Ahmad" userId="1c5dd9f373d485ac" providerId="LiveId" clId="{1B1D0220-E772-463A-9A4A-D0DEACFCCE79}" dt="2021-05-28T03:32:23.488" v="18"/>
          <ac:spMkLst>
            <pc:docMk/>
            <pc:sldMk cId="1414545796" sldId="284"/>
            <ac:spMk id="203" creationId="{78386FDC-54E5-48E1-9F0A-C187BC79D73E}"/>
          </ac:spMkLst>
        </pc:spChg>
        <pc:spChg chg="mod">
          <ac:chgData name="Mizaan Ahmad" userId="1c5dd9f373d485ac" providerId="LiveId" clId="{1B1D0220-E772-463A-9A4A-D0DEACFCCE79}" dt="2021-05-28T03:32:13.445" v="17"/>
          <ac:spMkLst>
            <pc:docMk/>
            <pc:sldMk cId="1414545796" sldId="284"/>
            <ac:spMk id="205" creationId="{52316AB0-600E-42AD-AEAC-9C65662CD344}"/>
          </ac:spMkLst>
        </pc:spChg>
        <pc:spChg chg="mod">
          <ac:chgData name="Mizaan Ahmad" userId="1c5dd9f373d485ac" providerId="LiveId" clId="{1B1D0220-E772-463A-9A4A-D0DEACFCCE79}" dt="2021-05-28T03:32:03.584" v="16"/>
          <ac:spMkLst>
            <pc:docMk/>
            <pc:sldMk cId="1414545796" sldId="284"/>
            <ac:spMk id="206" creationId="{0B2695C1-D515-42DC-BCB9-F1DA5ABC57D3}"/>
          </ac:spMkLst>
        </pc:spChg>
        <pc:spChg chg="mod">
          <ac:chgData name="Mizaan Ahmad" userId="1c5dd9f373d485ac" providerId="LiveId" clId="{1B1D0220-E772-463A-9A4A-D0DEACFCCE79}" dt="2021-05-30T02:15:15.483" v="224" actId="20577"/>
          <ac:spMkLst>
            <pc:docMk/>
            <pc:sldMk cId="1414545796" sldId="284"/>
            <ac:spMk id="388" creationId="{E4D10574-58A5-4FB2-B7A4-09D7B877DA6D}"/>
          </ac:spMkLst>
        </pc:spChg>
      </pc:sldChg>
      <pc:sldChg chg="modSp mod">
        <pc:chgData name="Mizaan Ahmad" userId="1c5dd9f373d485ac" providerId="LiveId" clId="{1B1D0220-E772-463A-9A4A-D0DEACFCCE79}" dt="2021-05-30T02:27:11.928" v="526" actId="14100"/>
        <pc:sldMkLst>
          <pc:docMk/>
          <pc:sldMk cId="3783533735" sldId="285"/>
        </pc:sldMkLst>
        <pc:spChg chg="mod">
          <ac:chgData name="Mizaan Ahmad" userId="1c5dd9f373d485ac" providerId="LiveId" clId="{1B1D0220-E772-463A-9A4A-D0DEACFCCE79}" dt="2021-05-30T02:11:30.809" v="184"/>
          <ac:spMkLst>
            <pc:docMk/>
            <pc:sldMk cId="3783533735" sldId="285"/>
            <ac:spMk id="6" creationId="{AF80A39C-E3D8-480C-B336-1075A5AA03DA}"/>
          </ac:spMkLst>
        </pc:spChg>
        <pc:spChg chg="mod">
          <ac:chgData name="Mizaan Ahmad" userId="1c5dd9f373d485ac" providerId="LiveId" clId="{1B1D0220-E772-463A-9A4A-D0DEACFCCE79}" dt="2021-05-28T03:34:50.215" v="74" actId="20577"/>
          <ac:spMkLst>
            <pc:docMk/>
            <pc:sldMk cId="3783533735" sldId="285"/>
            <ac:spMk id="8" creationId="{602728D8-0F47-4841-870A-A5046F655BE1}"/>
          </ac:spMkLst>
        </pc:spChg>
        <pc:spChg chg="mod">
          <ac:chgData name="Mizaan Ahmad" userId="1c5dd9f373d485ac" providerId="LiveId" clId="{1B1D0220-E772-463A-9A4A-D0DEACFCCE79}" dt="2021-05-30T02:21:22.217" v="466" actId="20577"/>
          <ac:spMkLst>
            <pc:docMk/>
            <pc:sldMk cId="3783533735" sldId="285"/>
            <ac:spMk id="47" creationId="{7FDF7E63-7C77-46DB-AEC3-E85B8E34E603}"/>
          </ac:spMkLst>
        </pc:spChg>
        <pc:spChg chg="mod">
          <ac:chgData name="Mizaan Ahmad" userId="1c5dd9f373d485ac" providerId="LiveId" clId="{1B1D0220-E772-463A-9A4A-D0DEACFCCE79}" dt="2021-05-30T02:27:11.928" v="526" actId="14100"/>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0920F02E-B8AC-4202-8C82-1800095392BE}"/>
    <pc:docChg chg="modSld">
      <pc:chgData name="Mizaan Ahmad" userId="1c5dd9f373d485ac" providerId="LiveId" clId="{0920F02E-B8AC-4202-8C82-1800095392BE}" dt="2021-05-31T02:51:04.143" v="0"/>
      <pc:docMkLst>
        <pc:docMk/>
      </pc:docMkLst>
      <pc:sldChg chg="modSp mod">
        <pc:chgData name="Mizaan Ahmad" userId="1c5dd9f373d485ac" providerId="LiveId" clId="{0920F02E-B8AC-4202-8C82-1800095392BE}" dt="2021-05-31T02:51:04.143" v="0"/>
        <pc:sldMkLst>
          <pc:docMk/>
          <pc:sldMk cId="2491112856" sldId="280"/>
        </pc:sldMkLst>
        <pc:spChg chg="mod">
          <ac:chgData name="Mizaan Ahmad" userId="1c5dd9f373d485ac" providerId="LiveId" clId="{0920F02E-B8AC-4202-8C82-1800095392BE}" dt="2021-05-31T02:51:04.143" v="0"/>
          <ac:spMkLst>
            <pc:docMk/>
            <pc:sldMk cId="2491112856" sldId="280"/>
            <ac:spMk id="6" creationId="{4ADAE8C7-EE46-4C64-90DC-523225301A7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Dandenong%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Dandenong%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Dandenong%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Dandenong%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Dandenong%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Dandenong%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Dandenong%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Dandenong%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Dandenong%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Dandenong%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Dandenong%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Dandenong%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Dandenong%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Dandenong%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Dandenong%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2"/>
              <c:layout>
                <c:manualLayout>
                  <c:x val="-3.8216115375507544E-2"/>
                  <c:y val="3.08222452354138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823-4887-AC93-AD905A0601E3}"/>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63</c:v>
                </c:pt>
                <c:pt idx="1">
                  <c:v>65</c:v>
                </c:pt>
                <c:pt idx="2">
                  <c:v>61</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Dandenong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100</c:v>
                </c:pt>
                <c:pt idx="1">
                  <c:v>113</c:v>
                </c:pt>
                <c:pt idx="2">
                  <c:v>72</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0.19</c:v>
                </c:pt>
                <c:pt idx="1">
                  <c:v>0.1</c:v>
                </c:pt>
                <c:pt idx="2">
                  <c:v>0.08</c:v>
                </c:pt>
                <c:pt idx="3">
                  <c:v>0.08</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7.0000000000000007E-2</c:v>
                </c:pt>
                <c:pt idx="2">
                  <c:v>0.06</c:v>
                </c:pt>
                <c:pt idx="3">
                  <c:v>0.05</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0.21</c:v>
                </c:pt>
                <c:pt idx="1">
                  <c:v>0.21</c:v>
                </c:pt>
                <c:pt idx="2">
                  <c:v>0.13</c:v>
                </c:pt>
                <c:pt idx="3">
                  <c:v>0.13</c:v>
                </c:pt>
                <c:pt idx="4">
                  <c:v>0.11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0.13</c:v>
                </c:pt>
                <c:pt idx="2">
                  <c:v>0.12</c:v>
                </c:pt>
                <c:pt idx="3">
                  <c:v>0.11</c:v>
                </c:pt>
                <c:pt idx="4">
                  <c:v>0.04</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0.86</c:v>
                </c:pt>
                <c:pt idx="1">
                  <c:v>0.78</c:v>
                </c:pt>
                <c:pt idx="2">
                  <c:v>0.59</c:v>
                </c:pt>
                <c:pt idx="3">
                  <c:v>0.14000000000000001</c:v>
                </c:pt>
                <c:pt idx="4">
                  <c:v>0.02</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Dandenong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0.03</c:v>
                </c:pt>
                <c:pt idx="2">
                  <c:v>4.4999999999999997E-3</c:v>
                </c:pt>
                <c:pt idx="3">
                  <c:v>4.4999999999999997E-3</c:v>
                </c:pt>
                <c:pt idx="4">
                  <c:v>0.97</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42443997672177303"/>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Changes in policy, practice or training</c:v>
                </c:pt>
                <c:pt idx="5">
                  <c:v>Safety/risk issue addressed</c:v>
                </c:pt>
              </c:strCache>
            </c:strRef>
          </c:cat>
          <c:val>
            <c:numRef>
              <c:f>Actions!$B$1:$B$6</c:f>
              <c:numCache>
                <c:formatCode>0%</c:formatCode>
                <c:ptCount val="6"/>
                <c:pt idx="0">
                  <c:v>0.63</c:v>
                </c:pt>
                <c:pt idx="1">
                  <c:v>0.39</c:v>
                </c:pt>
                <c:pt idx="2">
                  <c:v>0.18</c:v>
                </c:pt>
                <c:pt idx="3">
                  <c:v>0.16</c:v>
                </c:pt>
                <c:pt idx="4">
                  <c:v>0.08</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Dandenong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Dandenong AMHS</c:v>
                </c:pt>
              </c:strCache>
            </c:strRef>
          </c:cat>
          <c:val>
            <c:numRef>
              <c:f>ComplaintMedians!$D$2:$D$4</c:f>
              <c:numCache>
                <c:formatCode>General</c:formatCode>
                <c:ptCount val="3"/>
                <c:pt idx="0">
                  <c:v>19</c:v>
                </c:pt>
                <c:pt idx="1">
                  <c:v>22</c:v>
                </c:pt>
                <c:pt idx="2">
                  <c:v>28</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Dandenong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45</c:v>
                </c:pt>
                <c:pt idx="1">
                  <c:v>13</c:v>
                </c:pt>
                <c:pt idx="2">
                  <c:v>3</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51</c:v>
                </c:pt>
                <c:pt idx="1">
                  <c:v>19</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0.79</c:v>
                </c:pt>
                <c:pt idx="1">
                  <c:v>0.31</c:v>
                </c:pt>
                <c:pt idx="2">
                  <c:v>0.34</c:v>
                </c:pt>
                <c:pt idx="3">
                  <c:v>0.33</c:v>
                </c:pt>
                <c:pt idx="4">
                  <c:v>0.13</c:v>
                </c:pt>
                <c:pt idx="5">
                  <c:v>0.02</c:v>
                </c:pt>
                <c:pt idx="6">
                  <c:v>0.13</c:v>
                </c:pt>
                <c:pt idx="7">
                  <c:v>0.08</c:v>
                </c:pt>
                <c:pt idx="8">
                  <c:v>7.0000000000000007E-2</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0.49</c:v>
                </c:pt>
                <c:pt idx="1">
                  <c:v>0.22</c:v>
                </c:pt>
                <c:pt idx="2">
                  <c:v>0.32</c:v>
                </c:pt>
                <c:pt idx="3">
                  <c:v>0.1</c:v>
                </c:pt>
                <c:pt idx="4">
                  <c:v>0.03</c:v>
                </c:pt>
                <c:pt idx="5">
                  <c:v>0.04</c:v>
                </c:pt>
                <c:pt idx="6">
                  <c:v>0.24</c:v>
                </c:pt>
                <c:pt idx="7">
                  <c:v>0.03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0.23</c:v>
                </c:pt>
                <c:pt idx="2">
                  <c:v>0.38</c:v>
                </c:pt>
                <c:pt idx="3">
                  <c:v>0.15</c:v>
                </c:pt>
                <c:pt idx="4">
                  <c:v>0.85</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0.18</c:v>
                </c:pt>
                <c:pt idx="1">
                  <c:v>0.38</c:v>
                </c:pt>
                <c:pt idx="2">
                  <c:v>0.27</c:v>
                </c:pt>
                <c:pt idx="3">
                  <c:v>0.33</c:v>
                </c:pt>
                <c:pt idx="4">
                  <c:v>0.76</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0.05</c:v>
                </c:pt>
                <c:pt idx="1">
                  <c:v>0.16</c:v>
                </c:pt>
                <c:pt idx="2">
                  <c:v>0.37</c:v>
                </c:pt>
                <c:pt idx="3">
                  <c:v>0.26</c:v>
                </c:pt>
                <c:pt idx="4">
                  <c:v>0.79</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0.02</c:v>
                </c:pt>
                <c:pt idx="1">
                  <c:v>0.39</c:v>
                </c:pt>
                <c:pt idx="2">
                  <c:v>0.14000000000000001</c:v>
                </c:pt>
                <c:pt idx="3">
                  <c:v>0.04</c:v>
                </c:pt>
                <c:pt idx="4">
                  <c:v>0.37</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D2E4C619-4DE3-4A22-A2A9-CCA921D20C0E}"/>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Dandenong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Dandenong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(n=72)</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Dandenong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502116833"/>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91049636"/>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4124723688"/>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376180231"/>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3" y="1542200"/>
            <a:ext cx="4875309" cy="3573863"/>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Dandenong AMHS were broadly consistent with the sector, with treatment, communication, conduct and behaviour, and medication the most frequently raised issue across the reporting period.</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Dandenong AMHS were broadly consistent with the sector, with complaints most often about treatment, conduct and behaviour, communication, and facilities.</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588317"/>
            <a:ext cx="4185471" cy="3269165"/>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family members or carers were more likely than consumers to raise treatment and communication concerns.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Also consistent with the sector, consumers were more likely than family members/carers to raise conduct and behaviour and medication concerns with MHCC.</a:t>
            </a: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Dandenong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559451560"/>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77729490"/>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(n=45)</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(n=13)</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(n=51)</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(n=19)</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045823677"/>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659144769"/>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compulsory patients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Medication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Side effects from medication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Leave concerns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Property lost or damaged</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misleading or confusing information provided to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Disagreement with treatment order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4558299"/>
          </a:xfrm>
          <a:prstGeom prst="rect">
            <a:avLst/>
          </a:prstGeom>
          <a:noFill/>
        </p:spPr>
        <p:txBody>
          <a:bodyPr wrap="square">
            <a:spAutoFit/>
          </a:bodyPr>
          <a:lstStyle/>
          <a:p>
            <a:pPr marL="180975" indent="-180975"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the MHCC about Dandenong AMHS, complaints about lack of care/attention were raised at higher levels than the sector.</a:t>
            </a:r>
          </a:p>
          <a:p>
            <a:pPr marL="180975" indent="-180975"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the most frequently occurring issue in complaints made directly to Dandenong AMHS in 2019-20 was rudeness/lack of respect/discourtesy</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794837227"/>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837829804"/>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Dandenong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Dandenong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Dandenong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(n=72)</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583198353"/>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US" sz="1800" dirty="0">
                <a:solidFill>
                  <a:schemeClr val="accent3"/>
                </a:solidFill>
                <a:latin typeface="Arial Nova Light" panose="020B0304020202020204" pitchFamily="34" charset="0"/>
                <a:cs typeface="Arial" panose="020B0604020202020204" pitchFamily="34" charset="0"/>
              </a:rPr>
              <a:t>Closed complaints </a:t>
            </a: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about Dandenong AMHS</a:t>
            </a:r>
            <a:endParaRPr lang="en-AU" sz="800" dirty="0">
              <a:effectLst/>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183261"/>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achieved by Dandenong AMHS in response to complaints made to the MHCC about Dandenong AMHS mirrored statewide trends, with the majority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largely unavailable for complaints made directly to Dandenong AMHS.</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Dandenong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523563597"/>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508507"/>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Despite narrowing in 2019-20, more complaints were made directly to Dandenong AMHS than complaints to the MHCC. This suggests that consumers and family members/carers feel empowered to raise their concerns with the service directly.</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a:t>
            </a:r>
            <a:r>
              <a:rPr lang="en-AU" sz="3600" b="1">
                <a:solidFill>
                  <a:schemeClr val="accent3"/>
                </a:solidFill>
                <a:latin typeface="Arial Rounded MT Bold" panose="020F0704030504030204" pitchFamily="34" charset="0"/>
                <a:cs typeface="Arial" panose="020B0604020202020204" pitchFamily="34" charset="0"/>
              </a:rPr>
              <a:t>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20408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the MHCC about Dandenong AMHS, complaints about lack of care/attention were raised at higher levels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the most frequently occurring issue in complaints made directly to Dandenong AMHS in 2019-20 was rudeness/lack of respect/discourtesy.</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267243"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Dandenong AMHS.</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largely unavailable for complaints made directly to Dandenong AMHS, despite this being requested by the MHCC. Recording and reporting on outcomes will enable better comparison with statewide data, and better highlight the effectiveness of Dandenong AMHS'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have been stable for Dandenong AMHS over the last three years.</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Dandenong AMHS rose slightly in 2018-19, before decreasing sharply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Despite narrowing in 2019-20, more complaints were made directly to Dandenong AMHS than complaints to the MHCC. This suggests that consumers and family members/carers feel empowered to raise their concerns with the service directly.</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61</a:t>
            </a:r>
          </a:p>
          <a:p>
            <a:pPr>
              <a:lnSpc>
                <a:spcPct val="80000"/>
              </a:lnSpc>
            </a:pPr>
            <a:r>
              <a:rPr lang="en-AU" sz="1600" dirty="0">
                <a:solidFill>
                  <a:srgbClr val="052A39"/>
                </a:solidFill>
                <a:latin typeface="Arial Nova Light" panose="020B0304020202020204" pitchFamily="34" charset="0"/>
              </a:rPr>
              <a:t>Complaints to MHCC about Dandenong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72</a:t>
            </a:r>
          </a:p>
          <a:p>
            <a:pPr>
              <a:lnSpc>
                <a:spcPct val="80000"/>
              </a:lnSpc>
            </a:pPr>
            <a:r>
              <a:rPr lang="en-AU" sz="1600" dirty="0">
                <a:solidFill>
                  <a:srgbClr val="052A39"/>
                </a:solidFill>
                <a:latin typeface="Arial Nova Light" panose="020B0304020202020204" pitchFamily="34" charset="0"/>
              </a:rPr>
              <a:t>Complaints to Dandenong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004528381"/>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Dandenong AMHS received higher rates of complaints directly and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Dandenong AMHS also received much higher rates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Dandenong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(n=72)</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601948959"/>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86792"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Dandenong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86792"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Dandenong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86792"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Dandenong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Dandenong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Dandenong AMHS</a:t>
            </a:r>
          </a:p>
        </p:txBody>
      </p:sp>
      <p:sp>
        <p:nvSpPr>
          <p:cNvPr id="25" name="Oval 24">
            <a:extLst>
              <a:ext uri="{FF2B5EF4-FFF2-40B4-BE49-F238E27FC236}">
                <a16:creationId xmlns:a16="http://schemas.microsoft.com/office/drawing/2014/main" id="{369D8D33-5DA1-4E73-B26D-22F885E2BBA3}"/>
              </a:ext>
            </a:extLst>
          </p:cNvPr>
          <p:cNvSpPr/>
          <p:nvPr/>
        </p:nvSpPr>
        <p:spPr>
          <a:xfrm>
            <a:off x="7835311" y="2082763"/>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Dandenong AMHS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the proportion of different groups making direct complaints to Dandenong AMHS was consistent with the sector, with consumers making more complaints than family members/carers.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1929671338"/>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purl.org/dc/dcmitype/"/>
    <ds:schemaRef ds:uri="http://www.w3.org/XML/1998/namespace"/>
    <ds:schemaRef ds:uri="1003d65e-de0c-4738-9985-419c46fd36e2"/>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schemas.microsoft.com/office/infopath/2007/PartnerControls"/>
    <ds:schemaRef ds:uri="346a98b2-8cb5-4b00-9f7c-6f20646cf270"/>
    <ds:schemaRef ds:uri="http://purl.org/dc/terms/"/>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17462</TotalTime>
  <Words>1468</Words>
  <Application>Microsoft Office PowerPoint</Application>
  <PresentationFormat>Widescreen</PresentationFormat>
  <Paragraphs>192</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Dandenong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2022-04-11T03:18:53Z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2022-04-11T03:18:52Z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9be2acaa-1f50-4d2e-92b0-39346ae29b6c</vt:lpwstr>
  </property>
  <property fmtid="{D5CDD505-2E9C-101B-9397-08002B2CF9AE}" pid="9" name="MSIP_Label_43e64453-338c-4f93-8a4d-0039a0a41f2a_ContentBits">
    <vt:lpwstr>2</vt:lpwstr>
  </property>
</Properties>
</file>