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C2396D-D0C2-429F-B857-CB56D80640D6}" v="29" dt="2021-05-30T09:25:11.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DFC2396D-D0C2-429F-B857-CB56D80640D6}"/>
    <pc:docChg chg="undo redo custSel modSld">
      <pc:chgData name="Mizaan Ahmad" userId="1c5dd9f373d485ac" providerId="LiveId" clId="{DFC2396D-D0C2-429F-B857-CB56D80640D6}" dt="2021-05-30T15:18:00.940" v="849"/>
      <pc:docMkLst>
        <pc:docMk/>
      </pc:docMkLst>
      <pc:sldChg chg="modSp">
        <pc:chgData name="Mizaan Ahmad" userId="1c5dd9f373d485ac" providerId="LiveId" clId="{DFC2396D-D0C2-429F-B857-CB56D80640D6}" dt="2021-05-28T03:28:30.518" v="17"/>
        <pc:sldMkLst>
          <pc:docMk/>
          <pc:sldMk cId="728255935" sldId="256"/>
        </pc:sldMkLst>
        <pc:spChg chg="mod">
          <ac:chgData name="Mizaan Ahmad" userId="1c5dd9f373d485ac" providerId="LiveId" clId="{DFC2396D-D0C2-429F-B857-CB56D80640D6}" dt="2021-05-28T03:28:30.518" v="17"/>
          <ac:spMkLst>
            <pc:docMk/>
            <pc:sldMk cId="728255935" sldId="256"/>
            <ac:spMk id="2" creationId="{9397E537-13FD-4378-9583-8D5B5C02A877}"/>
          </ac:spMkLst>
        </pc:spChg>
      </pc:sldChg>
      <pc:sldChg chg="modSp mod">
        <pc:chgData name="Mizaan Ahmad" userId="1c5dd9f373d485ac" providerId="LiveId" clId="{DFC2396D-D0C2-429F-B857-CB56D80640D6}" dt="2021-05-30T09:00:07.035" v="323" actId="20578"/>
        <pc:sldMkLst>
          <pc:docMk/>
          <pc:sldMk cId="2468528989" sldId="261"/>
        </pc:sldMkLst>
        <pc:spChg chg="mod">
          <ac:chgData name="Mizaan Ahmad" userId="1c5dd9f373d485ac" providerId="LiveId" clId="{DFC2396D-D0C2-429F-B857-CB56D80640D6}" dt="2021-05-28T03:28:30.518" v="17"/>
          <ac:spMkLst>
            <pc:docMk/>
            <pc:sldMk cId="2468528989" sldId="261"/>
            <ac:spMk id="60" creationId="{AB061075-8A5B-40FF-8648-8D92BC4CCE3C}"/>
          </ac:spMkLst>
        </pc:spChg>
        <pc:spChg chg="mod">
          <ac:chgData name="Mizaan Ahmad" userId="1c5dd9f373d485ac" providerId="LiveId" clId="{DFC2396D-D0C2-429F-B857-CB56D80640D6}" dt="2021-05-28T03:28:59.957" v="32" actId="20577"/>
          <ac:spMkLst>
            <pc:docMk/>
            <pc:sldMk cId="2468528989" sldId="261"/>
            <ac:spMk id="64" creationId="{D6DB30DD-57AC-415F-B7DB-D50768B1C381}"/>
          </ac:spMkLst>
        </pc:spChg>
        <pc:spChg chg="mod">
          <ac:chgData name="Mizaan Ahmad" userId="1c5dd9f373d485ac" providerId="LiveId" clId="{DFC2396D-D0C2-429F-B857-CB56D80640D6}" dt="2021-05-28T03:29:16.748" v="36" actId="20577"/>
          <ac:spMkLst>
            <pc:docMk/>
            <pc:sldMk cId="2468528989" sldId="261"/>
            <ac:spMk id="69" creationId="{0892C425-D844-4FC1-B442-52B4A2286E5A}"/>
          </ac:spMkLst>
        </pc:spChg>
        <pc:spChg chg="mod">
          <ac:chgData name="Mizaan Ahmad" userId="1c5dd9f373d485ac" providerId="LiveId" clId="{DFC2396D-D0C2-429F-B857-CB56D80640D6}" dt="2021-05-28T03:29:14.549" v="34" actId="20577"/>
          <ac:spMkLst>
            <pc:docMk/>
            <pc:sldMk cId="2468528989" sldId="261"/>
            <ac:spMk id="71" creationId="{B073341D-203C-476E-B503-B355E196931A}"/>
          </ac:spMkLst>
        </pc:spChg>
        <pc:spChg chg="mod">
          <ac:chgData name="Mizaan Ahmad" userId="1c5dd9f373d485ac" providerId="LiveId" clId="{DFC2396D-D0C2-429F-B857-CB56D80640D6}" dt="2021-05-30T09:00:07.035" v="323" actId="20578"/>
          <ac:spMkLst>
            <pc:docMk/>
            <pc:sldMk cId="2468528989" sldId="261"/>
            <ac:spMk id="98" creationId="{5A1D96C0-F43A-4ADF-9134-72B1D1BA0AC5}"/>
          </ac:spMkLst>
        </pc:spChg>
      </pc:sldChg>
      <pc:sldChg chg="modSp mod">
        <pc:chgData name="Mizaan Ahmad" userId="1c5dd9f373d485ac" providerId="LiveId" clId="{DFC2396D-D0C2-429F-B857-CB56D80640D6}" dt="2021-05-30T07:15:15.341" v="178"/>
        <pc:sldMkLst>
          <pc:docMk/>
          <pc:sldMk cId="1080916225" sldId="262"/>
        </pc:sldMkLst>
        <pc:spChg chg="mod">
          <ac:chgData name="Mizaan Ahmad" userId="1c5dd9f373d485ac" providerId="LiveId" clId="{DFC2396D-D0C2-429F-B857-CB56D80640D6}" dt="2021-05-28T03:28:30.518" v="17"/>
          <ac:spMkLst>
            <pc:docMk/>
            <pc:sldMk cId="1080916225" sldId="262"/>
            <ac:spMk id="7" creationId="{B8C74E88-7F6D-4041-91CB-DE55566F01D8}"/>
          </ac:spMkLst>
        </pc:spChg>
        <pc:spChg chg="mod">
          <ac:chgData name="Mizaan Ahmad" userId="1c5dd9f373d485ac" providerId="LiveId" clId="{DFC2396D-D0C2-429F-B857-CB56D80640D6}" dt="2021-05-28T03:28:30.518" v="17"/>
          <ac:spMkLst>
            <pc:docMk/>
            <pc:sldMk cId="1080916225" sldId="262"/>
            <ac:spMk id="95" creationId="{0BE1A289-64D1-483F-B840-A7B7912C2D13}"/>
          </ac:spMkLst>
        </pc:spChg>
        <pc:spChg chg="mod">
          <ac:chgData name="Mizaan Ahmad" userId="1c5dd9f373d485ac" providerId="LiveId" clId="{DFC2396D-D0C2-429F-B857-CB56D80640D6}" dt="2021-05-30T07:15:15.341" v="178"/>
          <ac:spMkLst>
            <pc:docMk/>
            <pc:sldMk cId="1080916225" sldId="262"/>
            <ac:spMk id="162" creationId="{BE44FBF2-A33C-4A25-A70A-F999F9D86D64}"/>
          </ac:spMkLst>
        </pc:spChg>
      </pc:sldChg>
      <pc:sldChg chg="modSp mod">
        <pc:chgData name="Mizaan Ahmad" userId="1c5dd9f373d485ac" providerId="LiveId" clId="{DFC2396D-D0C2-429F-B857-CB56D80640D6}" dt="2021-05-30T08:10:51.748" v="309" actId="33524"/>
        <pc:sldMkLst>
          <pc:docMk/>
          <pc:sldMk cId="1708563974" sldId="263"/>
        </pc:sldMkLst>
        <pc:spChg chg="mod">
          <ac:chgData name="Mizaan Ahmad" userId="1c5dd9f373d485ac" providerId="LiveId" clId="{DFC2396D-D0C2-429F-B857-CB56D80640D6}" dt="2021-05-28T03:28:30.518" v="17"/>
          <ac:spMkLst>
            <pc:docMk/>
            <pc:sldMk cId="1708563974" sldId="263"/>
            <ac:spMk id="10" creationId="{78AF2B26-50A2-4EF4-81EE-D6952DF82E99}"/>
          </ac:spMkLst>
        </pc:spChg>
        <pc:spChg chg="mod">
          <ac:chgData name="Mizaan Ahmad" userId="1c5dd9f373d485ac" providerId="LiveId" clId="{DFC2396D-D0C2-429F-B857-CB56D80640D6}" dt="2021-05-28T03:28:30.518" v="17"/>
          <ac:spMkLst>
            <pc:docMk/>
            <pc:sldMk cId="1708563974" sldId="263"/>
            <ac:spMk id="24" creationId="{895944F8-F855-4A71-A879-C62188B3C168}"/>
          </ac:spMkLst>
        </pc:spChg>
        <pc:spChg chg="mod">
          <ac:chgData name="Mizaan Ahmad" userId="1c5dd9f373d485ac" providerId="LiveId" clId="{DFC2396D-D0C2-429F-B857-CB56D80640D6}" dt="2021-05-28T03:28:46.662" v="29" actId="1035"/>
          <ac:spMkLst>
            <pc:docMk/>
            <pc:sldMk cId="1708563974" sldId="263"/>
            <ac:spMk id="25" creationId="{369D8D33-5DA1-4E73-B26D-22F885E2BBA3}"/>
          </ac:spMkLst>
        </pc:spChg>
        <pc:spChg chg="mod">
          <ac:chgData name="Mizaan Ahmad" userId="1c5dd9f373d485ac" providerId="LiveId" clId="{DFC2396D-D0C2-429F-B857-CB56D80640D6}" dt="2021-05-30T08:10:51.748" v="309" actId="33524"/>
          <ac:spMkLst>
            <pc:docMk/>
            <pc:sldMk cId="1708563974" sldId="263"/>
            <ac:spMk id="42" creationId="{12FCE8F7-4DC7-417F-A76F-D25E22BC09AC}"/>
          </ac:spMkLst>
        </pc:spChg>
      </pc:sldChg>
      <pc:sldChg chg="modSp mod">
        <pc:chgData name="Mizaan Ahmad" userId="1c5dd9f373d485ac" providerId="LiveId" clId="{DFC2396D-D0C2-429F-B857-CB56D80640D6}" dt="2021-05-28T03:28:30.518" v="17"/>
        <pc:sldMkLst>
          <pc:docMk/>
          <pc:sldMk cId="4188436993" sldId="279"/>
        </pc:sldMkLst>
        <pc:spChg chg="mod">
          <ac:chgData name="Mizaan Ahmad" userId="1c5dd9f373d485ac" providerId="LiveId" clId="{DFC2396D-D0C2-429F-B857-CB56D80640D6}" dt="2021-05-28T03:28:30.518" v="17"/>
          <ac:spMkLst>
            <pc:docMk/>
            <pc:sldMk cId="4188436993" sldId="279"/>
            <ac:spMk id="7" creationId="{AB66B096-DF16-4ADA-A580-72E352B892CB}"/>
          </ac:spMkLst>
        </pc:spChg>
      </pc:sldChg>
      <pc:sldChg chg="modSp mod">
        <pc:chgData name="Mizaan Ahmad" userId="1c5dd9f373d485ac" providerId="LiveId" clId="{DFC2396D-D0C2-429F-B857-CB56D80640D6}" dt="2021-05-30T15:18:00.940" v="849"/>
        <pc:sldMkLst>
          <pc:docMk/>
          <pc:sldMk cId="2491112856" sldId="280"/>
        </pc:sldMkLst>
        <pc:spChg chg="mod">
          <ac:chgData name="Mizaan Ahmad" userId="1c5dd9f373d485ac" providerId="LiveId" clId="{DFC2396D-D0C2-429F-B857-CB56D80640D6}" dt="2021-05-30T15:18:00.940" v="849"/>
          <ac:spMkLst>
            <pc:docMk/>
            <pc:sldMk cId="2491112856" sldId="280"/>
            <ac:spMk id="6" creationId="{4ADAE8C7-EE46-4C64-90DC-523225301A72}"/>
          </ac:spMkLst>
        </pc:spChg>
        <pc:spChg chg="mod">
          <ac:chgData name="Mizaan Ahmad" userId="1c5dd9f373d485ac" providerId="LiveId" clId="{DFC2396D-D0C2-429F-B857-CB56D80640D6}" dt="2021-05-30T09:40:17.578" v="844" actId="20577"/>
          <ac:spMkLst>
            <pc:docMk/>
            <pc:sldMk cId="2491112856" sldId="280"/>
            <ac:spMk id="8" creationId="{37275FC9-DCC8-4EE7-9F89-C054BC939FBA}"/>
          </ac:spMkLst>
        </pc:spChg>
      </pc:sldChg>
      <pc:sldChg chg="modSp mod">
        <pc:chgData name="Mizaan Ahmad" userId="1c5dd9f373d485ac" providerId="LiveId" clId="{DFC2396D-D0C2-429F-B857-CB56D80640D6}" dt="2021-05-30T07:58:08.139" v="306" actId="20577"/>
        <pc:sldMkLst>
          <pc:docMk/>
          <pc:sldMk cId="1026700057" sldId="281"/>
        </pc:sldMkLst>
        <pc:spChg chg="mod">
          <ac:chgData name="Mizaan Ahmad" userId="1c5dd9f373d485ac" providerId="LiveId" clId="{DFC2396D-D0C2-429F-B857-CB56D80640D6}" dt="2021-05-28T03:28:30.518" v="17"/>
          <ac:spMkLst>
            <pc:docMk/>
            <pc:sldMk cId="1026700057" sldId="281"/>
            <ac:spMk id="31" creationId="{83DAB2CF-300D-4DB5-B45B-DBB909FC4896}"/>
          </ac:spMkLst>
        </pc:spChg>
        <pc:spChg chg="mod">
          <ac:chgData name="Mizaan Ahmad" userId="1c5dd9f373d485ac" providerId="LiveId" clId="{DFC2396D-D0C2-429F-B857-CB56D80640D6}" dt="2021-05-28T03:28:30.518" v="17"/>
          <ac:spMkLst>
            <pc:docMk/>
            <pc:sldMk cId="1026700057" sldId="281"/>
            <ac:spMk id="33" creationId="{C9EDA928-934D-4253-B3F7-D2C5A0EA2328}"/>
          </ac:spMkLst>
        </pc:spChg>
        <pc:spChg chg="mod">
          <ac:chgData name="Mizaan Ahmad" userId="1c5dd9f373d485ac" providerId="LiveId" clId="{DFC2396D-D0C2-429F-B857-CB56D80640D6}" dt="2021-05-28T03:28:30.518" v="17"/>
          <ac:spMkLst>
            <pc:docMk/>
            <pc:sldMk cId="1026700057" sldId="281"/>
            <ac:spMk id="35" creationId="{CD52D763-E022-438E-BCA7-DADA4CE04A21}"/>
          </ac:spMkLst>
        </pc:spChg>
        <pc:spChg chg="mod">
          <ac:chgData name="Mizaan Ahmad" userId="1c5dd9f373d485ac" providerId="LiveId" clId="{DFC2396D-D0C2-429F-B857-CB56D80640D6}" dt="2021-05-28T03:28:21.140" v="16"/>
          <ac:spMkLst>
            <pc:docMk/>
            <pc:sldMk cId="1026700057" sldId="281"/>
            <ac:spMk id="153" creationId="{A2AB544E-4468-4A75-974D-5F6A3F1DB67A}"/>
          </ac:spMkLst>
        </pc:spChg>
        <pc:spChg chg="mod">
          <ac:chgData name="Mizaan Ahmad" userId="1c5dd9f373d485ac" providerId="LiveId" clId="{DFC2396D-D0C2-429F-B857-CB56D80640D6}" dt="2021-05-28T03:28:13.065" v="15"/>
          <ac:spMkLst>
            <pc:docMk/>
            <pc:sldMk cId="1026700057" sldId="281"/>
            <ac:spMk id="156" creationId="{FE11D61C-FF8A-4EE8-B50B-130B038F0E97}"/>
          </ac:spMkLst>
        </pc:spChg>
        <pc:spChg chg="mod">
          <ac:chgData name="Mizaan Ahmad" userId="1c5dd9f373d485ac" providerId="LiveId" clId="{DFC2396D-D0C2-429F-B857-CB56D80640D6}" dt="2021-05-28T03:28:30.518" v="17"/>
          <ac:spMkLst>
            <pc:docMk/>
            <pc:sldMk cId="1026700057" sldId="281"/>
            <ac:spMk id="158" creationId="{46458C66-1FBA-4251-B989-C846FD6B7E45}"/>
          </ac:spMkLst>
        </pc:spChg>
        <pc:spChg chg="mod">
          <ac:chgData name="Mizaan Ahmad" userId="1c5dd9f373d485ac" providerId="LiveId" clId="{DFC2396D-D0C2-429F-B857-CB56D80640D6}" dt="2021-05-30T07:58:08.139" v="306" actId="20577"/>
          <ac:spMkLst>
            <pc:docMk/>
            <pc:sldMk cId="1026700057" sldId="281"/>
            <ac:spMk id="162" creationId="{BE44FBF2-A33C-4A25-A70A-F999F9D86D64}"/>
          </ac:spMkLst>
        </pc:spChg>
      </pc:sldChg>
      <pc:sldChg chg="modSp mod">
        <pc:chgData name="Mizaan Ahmad" userId="1c5dd9f373d485ac" providerId="LiveId" clId="{DFC2396D-D0C2-429F-B857-CB56D80640D6}" dt="2021-05-30T09:20:52.137" v="665" actId="14100"/>
        <pc:sldMkLst>
          <pc:docMk/>
          <pc:sldMk cId="908867797" sldId="283"/>
        </pc:sldMkLst>
        <pc:spChg chg="mod">
          <ac:chgData name="Mizaan Ahmad" userId="1c5dd9f373d485ac" providerId="LiveId" clId="{DFC2396D-D0C2-429F-B857-CB56D80640D6}" dt="2021-05-28T03:28:21.140" v="16"/>
          <ac:spMkLst>
            <pc:docMk/>
            <pc:sldMk cId="908867797" sldId="283"/>
            <ac:spMk id="88" creationId="{AE6A1803-CF0D-41E1-BCA4-BCD1F3986BB4}"/>
          </ac:spMkLst>
        </pc:spChg>
        <pc:spChg chg="mod">
          <ac:chgData name="Mizaan Ahmad" userId="1c5dd9f373d485ac" providerId="LiveId" clId="{DFC2396D-D0C2-429F-B857-CB56D80640D6}" dt="2021-05-28T03:28:13.065" v="15"/>
          <ac:spMkLst>
            <pc:docMk/>
            <pc:sldMk cId="908867797" sldId="283"/>
            <ac:spMk id="90" creationId="{224D0F31-B4E7-45A3-8ACE-E9CE9C031EA7}"/>
          </ac:spMkLst>
        </pc:spChg>
        <pc:spChg chg="mod">
          <ac:chgData name="Mizaan Ahmad" userId="1c5dd9f373d485ac" providerId="LiveId" clId="{DFC2396D-D0C2-429F-B857-CB56D80640D6}" dt="2021-05-28T03:28:30.518" v="17"/>
          <ac:spMkLst>
            <pc:docMk/>
            <pc:sldMk cId="908867797" sldId="283"/>
            <ac:spMk id="91" creationId="{B0EF89E5-37B0-4ECB-AD05-33E40C5AAE16}"/>
          </ac:spMkLst>
        </pc:spChg>
        <pc:spChg chg="mod">
          <ac:chgData name="Mizaan Ahmad" userId="1c5dd9f373d485ac" providerId="LiveId" clId="{DFC2396D-D0C2-429F-B857-CB56D80640D6}" dt="2021-05-28T03:28:30.518" v="17"/>
          <ac:spMkLst>
            <pc:docMk/>
            <pc:sldMk cId="908867797" sldId="283"/>
            <ac:spMk id="124" creationId="{1DDEC7CB-1B7D-457D-AB8B-A9008867F2BA}"/>
          </ac:spMkLst>
        </pc:spChg>
        <pc:spChg chg="mod">
          <ac:chgData name="Mizaan Ahmad" userId="1c5dd9f373d485ac" providerId="LiveId" clId="{DFC2396D-D0C2-429F-B857-CB56D80640D6}" dt="2021-05-30T09:20:52.137" v="665" actId="14100"/>
          <ac:spMkLst>
            <pc:docMk/>
            <pc:sldMk cId="908867797" sldId="283"/>
            <ac:spMk id="156" creationId="{DD2CACB0-98A4-471A-9DEE-A4A2CC4EFE99}"/>
          </ac:spMkLst>
        </pc:spChg>
        <pc:spChg chg="mod">
          <ac:chgData name="Mizaan Ahmad" userId="1c5dd9f373d485ac" providerId="LiveId" clId="{DFC2396D-D0C2-429F-B857-CB56D80640D6}" dt="2021-05-28T03:28:30.518" v="17"/>
          <ac:spMkLst>
            <pc:docMk/>
            <pc:sldMk cId="908867797" sldId="283"/>
            <ac:spMk id="186" creationId="{B61E75F1-03B2-403F-B23A-68A5F04BD03D}"/>
          </ac:spMkLst>
        </pc:spChg>
        <pc:spChg chg="mod">
          <ac:chgData name="Mizaan Ahmad" userId="1c5dd9f373d485ac" providerId="LiveId" clId="{DFC2396D-D0C2-429F-B857-CB56D80640D6}" dt="2021-05-30T09:14:35.136" v="330"/>
          <ac:spMkLst>
            <pc:docMk/>
            <pc:sldMk cId="908867797" sldId="283"/>
            <ac:spMk id="215" creationId="{747B5C4E-BFB7-4CD3-8BB4-CE0B73C31E26}"/>
          </ac:spMkLst>
        </pc:spChg>
        <pc:spChg chg="mod">
          <ac:chgData name="Mizaan Ahmad" userId="1c5dd9f373d485ac" providerId="LiveId" clId="{DFC2396D-D0C2-429F-B857-CB56D80640D6}" dt="2021-05-30T09:14:54.548" v="331"/>
          <ac:spMkLst>
            <pc:docMk/>
            <pc:sldMk cId="908867797" sldId="283"/>
            <ac:spMk id="220" creationId="{9E6176AF-CD31-4699-9854-08B85C105DB8}"/>
          </ac:spMkLst>
        </pc:spChg>
        <pc:spChg chg="mod">
          <ac:chgData name="Mizaan Ahmad" userId="1c5dd9f373d485ac" providerId="LiveId" clId="{DFC2396D-D0C2-429F-B857-CB56D80640D6}" dt="2021-05-30T09:15:00.047" v="334"/>
          <ac:spMkLst>
            <pc:docMk/>
            <pc:sldMk cId="908867797" sldId="283"/>
            <ac:spMk id="231" creationId="{F98914ED-6BB0-4C91-8310-A652F7EE63C8}"/>
          </ac:spMkLst>
        </pc:spChg>
        <pc:spChg chg="mod">
          <ac:chgData name="Mizaan Ahmad" userId="1c5dd9f373d485ac" providerId="LiveId" clId="{DFC2396D-D0C2-429F-B857-CB56D80640D6}" dt="2021-05-30T09:17:26.982" v="344"/>
          <ac:spMkLst>
            <pc:docMk/>
            <pc:sldMk cId="908867797" sldId="283"/>
            <ac:spMk id="269" creationId="{6F9C93EA-50B3-4707-BAD8-76B898AD0A7D}"/>
          </ac:spMkLst>
        </pc:spChg>
        <pc:spChg chg="mod">
          <ac:chgData name="Mizaan Ahmad" userId="1c5dd9f373d485ac" providerId="LiveId" clId="{DFC2396D-D0C2-429F-B857-CB56D80640D6}" dt="2021-05-30T09:17:41.010" v="388" actId="20577"/>
          <ac:spMkLst>
            <pc:docMk/>
            <pc:sldMk cId="908867797" sldId="283"/>
            <ac:spMk id="273" creationId="{3A4D5A25-AB44-43B5-B0DE-CDFC7F4E0272}"/>
          </ac:spMkLst>
        </pc:spChg>
        <pc:spChg chg="mod">
          <ac:chgData name="Mizaan Ahmad" userId="1c5dd9f373d485ac" providerId="LiveId" clId="{DFC2396D-D0C2-429F-B857-CB56D80640D6}" dt="2021-05-30T09:16:49.281" v="343"/>
          <ac:spMkLst>
            <pc:docMk/>
            <pc:sldMk cId="908867797" sldId="283"/>
            <ac:spMk id="291" creationId="{0AD5A55C-8B7B-438E-A04E-45A331762F74}"/>
          </ac:spMkLst>
        </pc:spChg>
        <pc:spChg chg="mod">
          <ac:chgData name="Mizaan Ahmad" userId="1c5dd9f373d485ac" providerId="LiveId" clId="{DFC2396D-D0C2-429F-B857-CB56D80640D6}" dt="2021-05-30T09:16:38.269" v="340"/>
          <ac:spMkLst>
            <pc:docMk/>
            <pc:sldMk cId="908867797" sldId="283"/>
            <ac:spMk id="295" creationId="{CD961B2F-10B2-4BA2-88B5-724F72E2969F}"/>
          </ac:spMkLst>
        </pc:spChg>
        <pc:spChg chg="mod">
          <ac:chgData name="Mizaan Ahmad" userId="1c5dd9f373d485ac" providerId="LiveId" clId="{DFC2396D-D0C2-429F-B857-CB56D80640D6}" dt="2021-05-30T09:16:29.095" v="337"/>
          <ac:spMkLst>
            <pc:docMk/>
            <pc:sldMk cId="908867797" sldId="283"/>
            <ac:spMk id="299" creationId="{962F27F7-9DE4-42AC-B46E-FF6E4F09DBEC}"/>
          </ac:spMkLst>
        </pc:spChg>
      </pc:sldChg>
      <pc:sldChg chg="modSp mod">
        <pc:chgData name="Mizaan Ahmad" userId="1c5dd9f373d485ac" providerId="LiveId" clId="{DFC2396D-D0C2-429F-B857-CB56D80640D6}" dt="2021-05-30T08:25:33.801" v="311"/>
        <pc:sldMkLst>
          <pc:docMk/>
          <pc:sldMk cId="1414545796" sldId="284"/>
        </pc:sldMkLst>
        <pc:spChg chg="mod">
          <ac:chgData name="Mizaan Ahmad" userId="1c5dd9f373d485ac" providerId="LiveId" clId="{DFC2396D-D0C2-429F-B857-CB56D80640D6}" dt="2021-05-28T03:28:30.518" v="17"/>
          <ac:spMkLst>
            <pc:docMk/>
            <pc:sldMk cId="1414545796" sldId="284"/>
            <ac:spMk id="161" creationId="{CF4F4415-B4BB-4F27-841A-3CE38B0B8142}"/>
          </ac:spMkLst>
        </pc:spChg>
        <pc:spChg chg="mod">
          <ac:chgData name="Mizaan Ahmad" userId="1c5dd9f373d485ac" providerId="LiveId" clId="{DFC2396D-D0C2-429F-B857-CB56D80640D6}" dt="2021-05-28T03:28:21.140" v="16"/>
          <ac:spMkLst>
            <pc:docMk/>
            <pc:sldMk cId="1414545796" sldId="284"/>
            <ac:spMk id="203" creationId="{78386FDC-54E5-48E1-9F0A-C187BC79D73E}"/>
          </ac:spMkLst>
        </pc:spChg>
        <pc:spChg chg="mod">
          <ac:chgData name="Mizaan Ahmad" userId="1c5dd9f373d485ac" providerId="LiveId" clId="{DFC2396D-D0C2-429F-B857-CB56D80640D6}" dt="2021-05-28T03:28:13.065" v="15"/>
          <ac:spMkLst>
            <pc:docMk/>
            <pc:sldMk cId="1414545796" sldId="284"/>
            <ac:spMk id="205" creationId="{52316AB0-600E-42AD-AEAC-9C65662CD344}"/>
          </ac:spMkLst>
        </pc:spChg>
        <pc:spChg chg="mod">
          <ac:chgData name="Mizaan Ahmad" userId="1c5dd9f373d485ac" providerId="LiveId" clId="{DFC2396D-D0C2-429F-B857-CB56D80640D6}" dt="2021-05-28T03:28:30.518" v="17"/>
          <ac:spMkLst>
            <pc:docMk/>
            <pc:sldMk cId="1414545796" sldId="284"/>
            <ac:spMk id="206" creationId="{0B2695C1-D515-42DC-BCB9-F1DA5ABC57D3}"/>
          </ac:spMkLst>
        </pc:spChg>
        <pc:spChg chg="mod">
          <ac:chgData name="Mizaan Ahmad" userId="1c5dd9f373d485ac" providerId="LiveId" clId="{DFC2396D-D0C2-429F-B857-CB56D80640D6}" dt="2021-05-30T08:25:33.801" v="311"/>
          <ac:spMkLst>
            <pc:docMk/>
            <pc:sldMk cId="1414545796" sldId="284"/>
            <ac:spMk id="388" creationId="{E4D10574-58A5-4FB2-B7A4-09D7B877DA6D}"/>
          </ac:spMkLst>
        </pc:spChg>
      </pc:sldChg>
      <pc:sldChg chg="modSp mod">
        <pc:chgData name="Mizaan Ahmad" userId="1c5dd9f373d485ac" providerId="LiveId" clId="{DFC2396D-D0C2-429F-B857-CB56D80640D6}" dt="2021-05-30T09:40:56.148" v="848" actId="108"/>
        <pc:sldMkLst>
          <pc:docMk/>
          <pc:sldMk cId="3783533735" sldId="285"/>
        </pc:sldMkLst>
        <pc:spChg chg="mod">
          <ac:chgData name="Mizaan Ahmad" userId="1c5dd9f373d485ac" providerId="LiveId" clId="{DFC2396D-D0C2-429F-B857-CB56D80640D6}" dt="2021-05-30T09:25:38.299" v="842"/>
          <ac:spMkLst>
            <pc:docMk/>
            <pc:sldMk cId="3783533735" sldId="285"/>
            <ac:spMk id="6" creationId="{AF80A39C-E3D8-480C-B336-1075A5AA03DA}"/>
          </ac:spMkLst>
        </pc:spChg>
        <pc:spChg chg="mod">
          <ac:chgData name="Mizaan Ahmad" userId="1c5dd9f373d485ac" providerId="LiveId" clId="{DFC2396D-D0C2-429F-B857-CB56D80640D6}" dt="2021-05-28T03:30:50.865" v="62" actId="20577"/>
          <ac:spMkLst>
            <pc:docMk/>
            <pc:sldMk cId="3783533735" sldId="285"/>
            <ac:spMk id="8" creationId="{602728D8-0F47-4841-870A-A5046F655BE1}"/>
          </ac:spMkLst>
        </pc:spChg>
        <pc:spChg chg="mod">
          <ac:chgData name="Mizaan Ahmad" userId="1c5dd9f373d485ac" providerId="LiveId" clId="{DFC2396D-D0C2-429F-B857-CB56D80640D6}" dt="2021-05-30T09:24:33.740" v="838" actId="21"/>
          <ac:spMkLst>
            <pc:docMk/>
            <pc:sldMk cId="3783533735" sldId="285"/>
            <ac:spMk id="47" creationId="{7FDF7E63-7C77-46DB-AEC3-E85B8E34E603}"/>
          </ac:spMkLst>
        </pc:spChg>
        <pc:spChg chg="mod">
          <ac:chgData name="Mizaan Ahmad" userId="1c5dd9f373d485ac" providerId="LiveId" clId="{DFC2396D-D0C2-429F-B857-CB56D80640D6}" dt="2021-05-30T09:40:56.148" v="848" actId="108"/>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EA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EA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EA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EA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EA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EA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EA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EA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155</c:v>
                </c:pt>
                <c:pt idx="1">
                  <c:v>151</c:v>
                </c:pt>
                <c:pt idx="2">
                  <c:v>151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Eastern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109</c:v>
                </c:pt>
                <c:pt idx="1">
                  <c:v>113</c:v>
                </c:pt>
                <c:pt idx="2">
                  <c:v>104</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0.13</c:v>
                </c:pt>
                <c:pt idx="1">
                  <c:v>0.13</c:v>
                </c:pt>
                <c:pt idx="2">
                  <c:v>0.12</c:v>
                </c:pt>
                <c:pt idx="3">
                  <c:v>7.0000000000000007E-2</c:v>
                </c:pt>
                <c:pt idx="4">
                  <c:v>0.06</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7.0000000000000007E-2</c:v>
                </c:pt>
                <c:pt idx="1">
                  <c:v>0.15</c:v>
                </c:pt>
                <c:pt idx="2">
                  <c:v>0.11</c:v>
                </c:pt>
                <c:pt idx="3">
                  <c:v>0.05</c:v>
                </c:pt>
                <c:pt idx="4">
                  <c:v>0.06</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0.26</c:v>
                </c:pt>
                <c:pt idx="1">
                  <c:v>0.19</c:v>
                </c:pt>
                <c:pt idx="2">
                  <c:v>0.16</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0.12</c:v>
                </c:pt>
                <c:pt idx="3">
                  <c:v>0.13</c:v>
                </c:pt>
                <c:pt idx="4">
                  <c:v>0.11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0.86</c:v>
                </c:pt>
                <c:pt idx="1">
                  <c:v>0.86</c:v>
                </c:pt>
                <c:pt idx="2">
                  <c:v>0.66</c:v>
                </c:pt>
                <c:pt idx="3">
                  <c:v>0.16</c:v>
                </c:pt>
                <c:pt idx="4">
                  <c:v>0.03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Eastern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0.18</c:v>
                </c:pt>
                <c:pt idx="1">
                  <c:v>0.51</c:v>
                </c:pt>
                <c:pt idx="2">
                  <c:v>0.28999999999999998</c:v>
                </c:pt>
                <c:pt idx="3">
                  <c:v>0.25</c:v>
                </c:pt>
                <c:pt idx="4">
                  <c:v>0.09</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Safety/risk issue addressed</c:v>
                </c:pt>
                <c:pt idx="5">
                  <c:v>Access to appropriate service provided</c:v>
                </c:pt>
              </c:strCache>
            </c:strRef>
          </c:cat>
          <c:val>
            <c:numRef>
              <c:f>Actions!$B$1:$B$6</c:f>
              <c:numCache>
                <c:formatCode>0%</c:formatCode>
                <c:ptCount val="6"/>
                <c:pt idx="0">
                  <c:v>0.75</c:v>
                </c:pt>
                <c:pt idx="1">
                  <c:v>0.34</c:v>
                </c:pt>
                <c:pt idx="2">
                  <c:v>0.3</c:v>
                </c:pt>
                <c:pt idx="3">
                  <c:v>0.11</c:v>
                </c:pt>
                <c:pt idx="4">
                  <c:v>0.06</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Eastern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Eastern Health</c:v>
                </c:pt>
              </c:strCache>
            </c:strRef>
          </c:cat>
          <c:val>
            <c:numRef>
              <c:f>ComplaintMedians!$D$2:$D$4</c:f>
              <c:numCache>
                <c:formatCode>General</c:formatCode>
                <c:ptCount val="3"/>
                <c:pt idx="0">
                  <c:v>15</c:v>
                </c:pt>
                <c:pt idx="1">
                  <c:v>10</c:v>
                </c:pt>
                <c:pt idx="2">
                  <c:v>14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Eastern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107</c:v>
                </c:pt>
                <c:pt idx="1">
                  <c:v>44</c:v>
                </c:pt>
                <c:pt idx="2">
                  <c:v>4</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47</c:v>
                </c:pt>
                <c:pt idx="1">
                  <c:v>51</c:v>
                </c:pt>
                <c:pt idx="2">
                  <c:v>6</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0.83</c:v>
                </c:pt>
                <c:pt idx="1">
                  <c:v>0.43</c:v>
                </c:pt>
                <c:pt idx="2">
                  <c:v>0.28000000000000003</c:v>
                </c:pt>
                <c:pt idx="3">
                  <c:v>0.3</c:v>
                </c:pt>
                <c:pt idx="4">
                  <c:v>0.13</c:v>
                </c:pt>
                <c:pt idx="5">
                  <c:v>0.11</c:v>
                </c:pt>
                <c:pt idx="6">
                  <c:v>0.14000000000000001</c:v>
                </c:pt>
                <c:pt idx="7">
                  <c:v>0.11</c:v>
                </c:pt>
                <c:pt idx="8">
                  <c:v>0.09</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0.45</c:v>
                </c:pt>
                <c:pt idx="1">
                  <c:v>0.26</c:v>
                </c:pt>
                <c:pt idx="2">
                  <c:v>0.26</c:v>
                </c:pt>
                <c:pt idx="3">
                  <c:v>0.06</c:v>
                </c:pt>
                <c:pt idx="4">
                  <c:v>0.04</c:v>
                </c:pt>
                <c:pt idx="5">
                  <c:v>0.11</c:v>
                </c:pt>
                <c:pt idx="6">
                  <c:v>0.22</c:v>
                </c:pt>
                <c:pt idx="7">
                  <c:v>0.05</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0.05</c:v>
                </c:pt>
                <c:pt idx="1">
                  <c:v>0.3</c:v>
                </c:pt>
                <c:pt idx="2">
                  <c:v>0.43</c:v>
                </c:pt>
                <c:pt idx="3">
                  <c:v>0.1</c:v>
                </c:pt>
                <c:pt idx="4">
                  <c:v>0.85</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0.17</c:v>
                </c:pt>
                <c:pt idx="1">
                  <c:v>0.27</c:v>
                </c:pt>
                <c:pt idx="2">
                  <c:v>0.44</c:v>
                </c:pt>
                <c:pt idx="3">
                  <c:v>0.38</c:v>
                </c:pt>
                <c:pt idx="4">
                  <c:v>0.82</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0.02</c:v>
                </c:pt>
                <c:pt idx="1">
                  <c:v>0.18</c:v>
                </c:pt>
                <c:pt idx="2">
                  <c:v>0.31</c:v>
                </c:pt>
                <c:pt idx="3">
                  <c:v>0.06</c:v>
                </c:pt>
                <c:pt idx="4">
                  <c:v>0.53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0.06</c:v>
                </c:pt>
                <c:pt idx="1">
                  <c:v>0.32</c:v>
                </c:pt>
                <c:pt idx="2">
                  <c:v>0.19</c:v>
                </c:pt>
                <c:pt idx="3">
                  <c:v>0.06</c:v>
                </c:pt>
                <c:pt idx="4">
                  <c:v>0.43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D0E4B9B3-9F8D-4BEC-B4A9-7FFA46B2E56F}"/>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Eastern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(n=104)</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Eastern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58511266"/>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416417175"/>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126382857"/>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638075219"/>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3573863"/>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Eastern Health were broadly consistent with those raised in complaints to the MHCC for the sector. However, a greater percentage of complaints about Eastern Health were about treatment and communication compared to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Eastern Health were broadly consistent with those raised in complaints to services for the sector as a whole.</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332173"/>
            <a:ext cx="4228694" cy="428745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Consumers and family members/carers raised treatment and communication issues in similar proportions in complaints to the MHCC about Eastern Health, but family members/carers were more likely than consumers to raise treatment and communication concerns directly with Eastern Health, consistent with the sector.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For conduct and behaviour complaints, consumers and family members/carers raised these in similar percentages with the MHCC, but consumers were more likely than family members/carers to raise this issue with services, also consistent with the sector.</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Eastern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3190125625"/>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699494338"/>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(n=107)</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(n=47)</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(n=51)</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055878391"/>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527905181"/>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Disagreement with treatment order</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Lack of care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or attention</a:t>
            </a:r>
            <a:endParaRPr lang="en-AU" sz="1100" dirty="0">
              <a:effectLst/>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misleading or confusing information provided to family/carer</a:t>
            </a:r>
            <a:endParaRPr lang="en-AU" sz="1100" dirty="0">
              <a:effectLst/>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Conduct &amp; behaviour</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Rudeness, lack of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respect or discourtesy</a:t>
            </a:r>
            <a:endParaRPr lang="en-AU" sz="1100" dirty="0">
              <a:effectLst/>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Inadequate consideration of views or preferences of voluntary consumers</a:t>
            </a:r>
            <a:endParaRPr lang="en-AU" sz="1100" dirty="0">
              <a:effectLst/>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Facilities</a:t>
            </a:r>
          </a:p>
          <a:p>
            <a:pPr>
              <a:lnSpc>
                <a:spcPct val="80000"/>
              </a:lnSpc>
            </a:pPr>
            <a:r>
              <a:rPr lang="en-AU" sz="1100" dirty="0">
                <a:solidFill>
                  <a:schemeClr val="accent3"/>
                </a:solidFill>
                <a:latin typeface="Arial Nova Light" panose="020B0304020202020204" pitchFamily="34" charset="0"/>
              </a:rPr>
              <a:t>Property lost or damaged</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393720" y="1491666"/>
            <a:ext cx="2499043" cy="5724644"/>
          </a:xfrm>
          <a:prstGeom prst="rect">
            <a:avLst/>
          </a:prstGeom>
          <a:noFill/>
        </p:spPr>
        <p:txBody>
          <a:bodyPr wrap="square">
            <a:spAutoFit/>
          </a:bodyPr>
          <a:lstStyle/>
          <a:p>
            <a:pPr marL="177800" indent="-17780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views/preferences of compulsory patients and disagreement with treatment orders were the most frequently occurring issues in complaints to the MHCC about Eastern Health, raised in higher proportions than the sector.</a:t>
            </a:r>
          </a:p>
          <a:p>
            <a:pPr marL="177800" indent="-17780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direct complaints, inadequate, misleading or confusing information provided to family/carers was the most frequently raised issue.</a:t>
            </a:r>
          </a:p>
          <a:p>
            <a:pPr marL="177800" indent="-177800" algn="l">
              <a:spcBef>
                <a:spcPts val="600"/>
              </a:spcBef>
              <a:spcAft>
                <a:spcPts val="600"/>
              </a:spcAft>
              <a:buFont typeface="Arial" panose="020B0604020202020204" pitchFamily="34" charset="0"/>
              <a:buChar char="•"/>
            </a:pPr>
            <a:endParaRPr lang="en-US" sz="1600" dirty="0">
              <a:solidFill>
                <a:schemeClr val="accent3"/>
              </a:solidFill>
              <a:latin typeface="Arial Nova Light" panose="020B0304020202020204" pitchFamily="34" charset="0"/>
              <a:cs typeface="Arial" panose="020B0604020202020204" pitchFamily="34" charset="0"/>
            </a:endParaRPr>
          </a:p>
          <a:p>
            <a:pPr marL="177800" indent="-177800" algn="l">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74010341"/>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436479382"/>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Eastern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Eastern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(n=104)</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976431241"/>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kumimoji="0" lang="en-AU" sz="1800" b="0" i="0" u="none" strike="noStrike" kern="1200" cap="none" spc="0" normalizeH="0" baseline="0" noProof="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a:t>
            </a:r>
            <a:r>
              <a:rPr lang="en-AU" sz="1800" b="0" i="0" kern="1200" spc="0" baseline="0">
                <a:ln>
                  <a:noFill/>
                </a:ln>
                <a:solidFill>
                  <a:srgbClr val="052A39"/>
                </a:solidFill>
                <a:effectLst/>
                <a:latin typeface="Arial Nova Light" panose="020B0304020202020204" pitchFamily="34" charset="0"/>
                <a:ea typeface="+mn-ea"/>
                <a:cs typeface="Arial" panose="020B0604020202020204" pitchFamily="34" charset="0"/>
              </a:rPr>
              <a:t>Eastern </a:t>
            </a: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Health</a:t>
            </a:r>
            <a:endParaRPr lang="en-AU" sz="800" dirty="0">
              <a:effectLst/>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598995" cy="456047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 comes achieved by Eastern Health in response to complaints made to the MHCC about Eastern Health mirrored statewide trends, with most resulting in acknowledgement, action or answer, and a greater percentage of complaints resulting in action compared to the sector.</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Eastern Health has improved its complaint outcome reporting, with the percentage of complaints with unknown outcome dropping substantially since 2017-18.</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Eastern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44062329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Eastern Health.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225950" cy="455829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views/preferences of compulsory patients and disagreement with treatment orders were the most frequently occurring issues in complaints to the MHCC about Eastern Health, at higher proportions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direct complaints, inadequate, misleading or confusing information provided to family/carers was the most frequently raised issue, at higher proportions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558299"/>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Eastern Health has improved its complaint outcome reporting, with the percentage of complaints with unknown outcome dropping substantially since 2017-18.</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Actions undertaken by Eastern Health included responding to the complainant or consumer directly, improved communication/resolution of misunderstandings and change/review of treatment/care for individual consumers.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about Eastern Health have been stable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Eastern Health.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151</a:t>
            </a:r>
          </a:p>
          <a:p>
            <a:pPr>
              <a:lnSpc>
                <a:spcPct val="80000"/>
              </a:lnSpc>
            </a:pPr>
            <a:r>
              <a:rPr lang="en-AU" sz="1600" dirty="0">
                <a:solidFill>
                  <a:srgbClr val="052A39"/>
                </a:solidFill>
                <a:latin typeface="Arial Nova Light" panose="020B0304020202020204" pitchFamily="34" charset="0"/>
              </a:rPr>
              <a:t>Complaints to MHCC about Eastern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104</a:t>
            </a:r>
          </a:p>
          <a:p>
            <a:pPr>
              <a:lnSpc>
                <a:spcPct val="80000"/>
              </a:lnSpc>
            </a:pPr>
            <a:r>
              <a:rPr lang="en-AU" sz="1600" dirty="0">
                <a:solidFill>
                  <a:srgbClr val="052A39"/>
                </a:solidFill>
                <a:latin typeface="Arial Nova Light" panose="020B0304020202020204" pitchFamily="34" charset="0"/>
              </a:rPr>
              <a:t>Complaints to Eastern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620866035"/>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Compared to the sector, Eastern Health received similar rates of complaints to the MHCC, and slightly lower rate of complaints directly to the service.</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Eastern Health also received a slightly higher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(n=104)</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221213852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Eastern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Eastern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Eastern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Eastern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Eastern Health</a:t>
            </a:r>
          </a:p>
        </p:txBody>
      </p:sp>
      <p:sp>
        <p:nvSpPr>
          <p:cNvPr id="25" name="Oval 24">
            <a:extLst>
              <a:ext uri="{FF2B5EF4-FFF2-40B4-BE49-F238E27FC236}">
                <a16:creationId xmlns:a16="http://schemas.microsoft.com/office/drawing/2014/main" id="{369D8D33-5DA1-4E73-B26D-22F885E2BBA3}"/>
              </a:ext>
            </a:extLst>
          </p:cNvPr>
          <p:cNvSpPr/>
          <p:nvPr/>
        </p:nvSpPr>
        <p:spPr>
          <a:xfrm>
            <a:off x="7817023" y="2101051"/>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Eastern Health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For complaints made directly to Eastern Health, greater proportions of complaints were made by family members/carers compared to the sector as whole.</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241241460"/>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8E5AA8DE-971E-460E-9ACA-8E519CBA998F}">
  <ds:schemaRefs>
    <ds:schemaRef ds:uri="1003d65e-de0c-4738-9985-419c46fd36e2"/>
    <ds:schemaRef ds:uri="http://purl.org/dc/elements/1.1/"/>
    <ds:schemaRef ds:uri="http://purl.org/dc/terms/"/>
    <ds:schemaRef ds:uri="http://www.w3.org/XML/1998/namespace"/>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346a98b2-8cb5-4b00-9f7c-6f20646cf270"/>
  </ds:schemaRefs>
</ds:datastoreItem>
</file>

<file path=docProps/app.xml><?xml version="1.0" encoding="utf-8"?>
<Properties xmlns="http://schemas.openxmlformats.org/officeDocument/2006/extended-properties" xmlns:vt="http://schemas.openxmlformats.org/officeDocument/2006/docPropsVTypes">
  <Template/>
  <TotalTime>18210</TotalTime>
  <Words>1585</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Eastern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2022-04-11T03:19:09Z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88da6f2b-1b73-4dac-8cf3-a10e724965ab</vt:lpwstr>
  </property>
  <property fmtid="{D5CDD505-2E9C-101B-9397-08002B2CF9AE}" pid="9" name="MSIP_Label_43e64453-338c-4f93-8a4d-0039a0a41f2a_ContentBits">
    <vt:lpwstr>2</vt:lpwstr>
  </property>
</Properties>
</file>