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B4AC86-88B2-4A86-A466-C410E876F7EE}" v="27" dt="2021-05-30T09:32:26.6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47B4AC86-88B2-4A86-A466-C410E876F7EE}"/>
    <pc:docChg chg="undo redo custSel modSld">
      <pc:chgData name="Mizaan Ahmad" userId="1c5dd9f373d485ac" providerId="LiveId" clId="{47B4AC86-88B2-4A86-A466-C410E876F7EE}" dt="2021-05-30T15:18:05.429" v="803"/>
      <pc:docMkLst>
        <pc:docMk/>
      </pc:docMkLst>
      <pc:sldChg chg="modSp">
        <pc:chgData name="Mizaan Ahmad" userId="1c5dd9f373d485ac" providerId="LiveId" clId="{47B4AC86-88B2-4A86-A466-C410E876F7EE}" dt="2021-05-28T03:05:02.544" v="15"/>
        <pc:sldMkLst>
          <pc:docMk/>
          <pc:sldMk cId="728255935" sldId="256"/>
        </pc:sldMkLst>
        <pc:spChg chg="mod">
          <ac:chgData name="Mizaan Ahmad" userId="1c5dd9f373d485ac" providerId="LiveId" clId="{47B4AC86-88B2-4A86-A466-C410E876F7EE}" dt="2021-05-28T03:05:02.544" v="15"/>
          <ac:spMkLst>
            <pc:docMk/>
            <pc:sldMk cId="728255935" sldId="256"/>
            <ac:spMk id="2" creationId="{9397E537-13FD-4378-9583-8D5B5C02A877}"/>
          </ac:spMkLst>
        </pc:spChg>
      </pc:sldChg>
      <pc:sldChg chg="modSp mod">
        <pc:chgData name="Mizaan Ahmad" userId="1c5dd9f373d485ac" providerId="LiveId" clId="{47B4AC86-88B2-4A86-A466-C410E876F7EE}" dt="2021-05-30T09:00:55.967" v="354" actId="14100"/>
        <pc:sldMkLst>
          <pc:docMk/>
          <pc:sldMk cId="2468528989" sldId="261"/>
        </pc:sldMkLst>
        <pc:spChg chg="mod">
          <ac:chgData name="Mizaan Ahmad" userId="1c5dd9f373d485ac" providerId="LiveId" clId="{47B4AC86-88B2-4A86-A466-C410E876F7EE}" dt="2021-05-28T03:05:02.544" v="15"/>
          <ac:spMkLst>
            <pc:docMk/>
            <pc:sldMk cId="2468528989" sldId="261"/>
            <ac:spMk id="60" creationId="{AB061075-8A5B-40FF-8648-8D92BC4CCE3C}"/>
          </ac:spMkLst>
        </pc:spChg>
        <pc:spChg chg="mod">
          <ac:chgData name="Mizaan Ahmad" userId="1c5dd9f373d485ac" providerId="LiveId" clId="{47B4AC86-88B2-4A86-A466-C410E876F7EE}" dt="2021-05-28T03:11:12.638" v="29" actId="20577"/>
          <ac:spMkLst>
            <pc:docMk/>
            <pc:sldMk cId="2468528989" sldId="261"/>
            <ac:spMk id="62" creationId="{CB5D0E10-8852-4137-8C7E-F4E521A448D5}"/>
          </ac:spMkLst>
        </pc:spChg>
        <pc:spChg chg="mod">
          <ac:chgData name="Mizaan Ahmad" userId="1c5dd9f373d485ac" providerId="LiveId" clId="{47B4AC86-88B2-4A86-A466-C410E876F7EE}" dt="2021-05-28T03:11:11.234" v="28" actId="20577"/>
          <ac:spMkLst>
            <pc:docMk/>
            <pc:sldMk cId="2468528989" sldId="261"/>
            <ac:spMk id="64" creationId="{D6DB30DD-57AC-415F-B7DB-D50768B1C381}"/>
          </ac:spMkLst>
        </pc:spChg>
        <pc:spChg chg="mod">
          <ac:chgData name="Mizaan Ahmad" userId="1c5dd9f373d485ac" providerId="LiveId" clId="{47B4AC86-88B2-4A86-A466-C410E876F7EE}" dt="2021-05-28T03:11:18.673" v="31" actId="20577"/>
          <ac:spMkLst>
            <pc:docMk/>
            <pc:sldMk cId="2468528989" sldId="261"/>
            <ac:spMk id="69" creationId="{0892C425-D844-4FC1-B442-52B4A2286E5A}"/>
          </ac:spMkLst>
        </pc:spChg>
        <pc:spChg chg="mod">
          <ac:chgData name="Mizaan Ahmad" userId="1c5dd9f373d485ac" providerId="LiveId" clId="{47B4AC86-88B2-4A86-A466-C410E876F7EE}" dt="2021-05-28T03:11:16.871" v="30" actId="20577"/>
          <ac:spMkLst>
            <pc:docMk/>
            <pc:sldMk cId="2468528989" sldId="261"/>
            <ac:spMk id="71" creationId="{B073341D-203C-476E-B503-B355E196931A}"/>
          </ac:spMkLst>
        </pc:spChg>
        <pc:spChg chg="mod">
          <ac:chgData name="Mizaan Ahmad" userId="1c5dd9f373d485ac" providerId="LiveId" clId="{47B4AC86-88B2-4A86-A466-C410E876F7EE}" dt="2021-05-30T09:00:55.967" v="354" actId="14100"/>
          <ac:spMkLst>
            <pc:docMk/>
            <pc:sldMk cId="2468528989" sldId="261"/>
            <ac:spMk id="98" creationId="{5A1D96C0-F43A-4ADF-9134-72B1D1BA0AC5}"/>
          </ac:spMkLst>
        </pc:spChg>
      </pc:sldChg>
      <pc:sldChg chg="modSp mod">
        <pc:chgData name="Mizaan Ahmad" userId="1c5dd9f373d485ac" providerId="LiveId" clId="{47B4AC86-88B2-4A86-A466-C410E876F7EE}" dt="2021-05-30T07:45:36.718" v="199" actId="20577"/>
        <pc:sldMkLst>
          <pc:docMk/>
          <pc:sldMk cId="1080916225" sldId="262"/>
        </pc:sldMkLst>
        <pc:spChg chg="mod">
          <ac:chgData name="Mizaan Ahmad" userId="1c5dd9f373d485ac" providerId="LiveId" clId="{47B4AC86-88B2-4A86-A466-C410E876F7EE}" dt="2021-05-28T03:05:22.288" v="17"/>
          <ac:spMkLst>
            <pc:docMk/>
            <pc:sldMk cId="1080916225" sldId="262"/>
            <ac:spMk id="7" creationId="{B8C74E88-7F6D-4041-91CB-DE55566F01D8}"/>
          </ac:spMkLst>
        </pc:spChg>
        <pc:spChg chg="mod">
          <ac:chgData name="Mizaan Ahmad" userId="1c5dd9f373d485ac" providerId="LiveId" clId="{47B4AC86-88B2-4A86-A466-C410E876F7EE}" dt="2021-05-28T03:05:13.637" v="16"/>
          <ac:spMkLst>
            <pc:docMk/>
            <pc:sldMk cId="1080916225" sldId="262"/>
            <ac:spMk id="95" creationId="{0BE1A289-64D1-483F-B840-A7B7912C2D13}"/>
          </ac:spMkLst>
        </pc:spChg>
        <pc:spChg chg="mod">
          <ac:chgData name="Mizaan Ahmad" userId="1c5dd9f373d485ac" providerId="LiveId" clId="{47B4AC86-88B2-4A86-A466-C410E876F7EE}" dt="2021-05-30T07:45:36.718" v="199" actId="20577"/>
          <ac:spMkLst>
            <pc:docMk/>
            <pc:sldMk cId="1080916225" sldId="262"/>
            <ac:spMk id="162" creationId="{BE44FBF2-A33C-4A25-A70A-F999F9D86D64}"/>
          </ac:spMkLst>
        </pc:spChg>
      </pc:sldChg>
      <pc:sldChg chg="modSp mod">
        <pc:chgData name="Mizaan Ahmad" userId="1c5dd9f373d485ac" providerId="LiveId" clId="{47B4AC86-88B2-4A86-A466-C410E876F7EE}" dt="2021-05-30T08:13:12.375" v="265" actId="20577"/>
        <pc:sldMkLst>
          <pc:docMk/>
          <pc:sldMk cId="1708563974" sldId="263"/>
        </pc:sldMkLst>
        <pc:spChg chg="mod">
          <ac:chgData name="Mizaan Ahmad" userId="1c5dd9f373d485ac" providerId="LiveId" clId="{47B4AC86-88B2-4A86-A466-C410E876F7EE}" dt="2021-05-28T03:05:02.544" v="15"/>
          <ac:spMkLst>
            <pc:docMk/>
            <pc:sldMk cId="1708563974" sldId="263"/>
            <ac:spMk id="10" creationId="{78AF2B26-50A2-4EF4-81EE-D6952DF82E99}"/>
          </ac:spMkLst>
        </pc:spChg>
        <pc:spChg chg="mod">
          <ac:chgData name="Mizaan Ahmad" userId="1c5dd9f373d485ac" providerId="LiveId" clId="{47B4AC86-88B2-4A86-A466-C410E876F7EE}" dt="2021-05-28T03:05:02.544" v="15"/>
          <ac:spMkLst>
            <pc:docMk/>
            <pc:sldMk cId="1708563974" sldId="263"/>
            <ac:spMk id="24" creationId="{895944F8-F855-4A71-A879-C62188B3C168}"/>
          </ac:spMkLst>
        </pc:spChg>
        <pc:spChg chg="mod">
          <ac:chgData name="Mizaan Ahmad" userId="1c5dd9f373d485ac" providerId="LiveId" clId="{47B4AC86-88B2-4A86-A466-C410E876F7EE}" dt="2021-05-28T03:06:02.621" v="27" actId="1035"/>
          <ac:spMkLst>
            <pc:docMk/>
            <pc:sldMk cId="1708563974" sldId="263"/>
            <ac:spMk id="25" creationId="{369D8D33-5DA1-4E73-B26D-22F885E2BBA3}"/>
          </ac:spMkLst>
        </pc:spChg>
        <pc:spChg chg="mod">
          <ac:chgData name="Mizaan Ahmad" userId="1c5dd9f373d485ac" providerId="LiveId" clId="{47B4AC86-88B2-4A86-A466-C410E876F7EE}" dt="2021-05-30T08:13:12.375" v="265" actId="20577"/>
          <ac:spMkLst>
            <pc:docMk/>
            <pc:sldMk cId="1708563974" sldId="263"/>
            <ac:spMk id="42" creationId="{12FCE8F7-4DC7-417F-A76F-D25E22BC09AC}"/>
          </ac:spMkLst>
        </pc:spChg>
      </pc:sldChg>
      <pc:sldChg chg="modSp mod">
        <pc:chgData name="Mizaan Ahmad" userId="1c5dd9f373d485ac" providerId="LiveId" clId="{47B4AC86-88B2-4A86-A466-C410E876F7EE}" dt="2021-05-28T03:05:02.544" v="15"/>
        <pc:sldMkLst>
          <pc:docMk/>
          <pc:sldMk cId="4188436993" sldId="279"/>
        </pc:sldMkLst>
        <pc:spChg chg="mod">
          <ac:chgData name="Mizaan Ahmad" userId="1c5dd9f373d485ac" providerId="LiveId" clId="{47B4AC86-88B2-4A86-A466-C410E876F7EE}" dt="2021-05-28T03:05:02.544" v="15"/>
          <ac:spMkLst>
            <pc:docMk/>
            <pc:sldMk cId="4188436993" sldId="279"/>
            <ac:spMk id="7" creationId="{AB66B096-DF16-4ADA-A580-72E352B892CB}"/>
          </ac:spMkLst>
        </pc:spChg>
      </pc:sldChg>
      <pc:sldChg chg="modSp mod">
        <pc:chgData name="Mizaan Ahmad" userId="1c5dd9f373d485ac" providerId="LiveId" clId="{47B4AC86-88B2-4A86-A466-C410E876F7EE}" dt="2021-05-30T15:18:05.429" v="803"/>
        <pc:sldMkLst>
          <pc:docMk/>
          <pc:sldMk cId="2491112856" sldId="280"/>
        </pc:sldMkLst>
        <pc:spChg chg="mod">
          <ac:chgData name="Mizaan Ahmad" userId="1c5dd9f373d485ac" providerId="LiveId" clId="{47B4AC86-88B2-4A86-A466-C410E876F7EE}" dt="2021-05-30T15:18:05.429" v="803"/>
          <ac:spMkLst>
            <pc:docMk/>
            <pc:sldMk cId="2491112856" sldId="280"/>
            <ac:spMk id="6" creationId="{4ADAE8C7-EE46-4C64-90DC-523225301A72}"/>
          </ac:spMkLst>
        </pc:spChg>
        <pc:spChg chg="mod">
          <ac:chgData name="Mizaan Ahmad" userId="1c5dd9f373d485ac" providerId="LiveId" clId="{47B4AC86-88B2-4A86-A466-C410E876F7EE}" dt="2021-05-30T09:40:09.167" v="793" actId="20577"/>
          <ac:spMkLst>
            <pc:docMk/>
            <pc:sldMk cId="2491112856" sldId="280"/>
            <ac:spMk id="8" creationId="{37275FC9-DCC8-4EE7-9F89-C054BC939FBA}"/>
          </ac:spMkLst>
        </pc:spChg>
      </pc:sldChg>
      <pc:sldChg chg="modSp mod">
        <pc:chgData name="Mizaan Ahmad" userId="1c5dd9f373d485ac" providerId="LiveId" clId="{47B4AC86-88B2-4A86-A466-C410E876F7EE}" dt="2021-05-30T07:58:56.262" v="255" actId="6549"/>
        <pc:sldMkLst>
          <pc:docMk/>
          <pc:sldMk cId="1026700057" sldId="281"/>
        </pc:sldMkLst>
        <pc:spChg chg="mod">
          <ac:chgData name="Mizaan Ahmad" userId="1c5dd9f373d485ac" providerId="LiveId" clId="{47B4AC86-88B2-4A86-A466-C410E876F7EE}" dt="2021-05-28T03:05:02.544" v="15"/>
          <ac:spMkLst>
            <pc:docMk/>
            <pc:sldMk cId="1026700057" sldId="281"/>
            <ac:spMk id="31" creationId="{83DAB2CF-300D-4DB5-B45B-DBB909FC4896}"/>
          </ac:spMkLst>
        </pc:spChg>
        <pc:spChg chg="mod">
          <ac:chgData name="Mizaan Ahmad" userId="1c5dd9f373d485ac" providerId="LiveId" clId="{47B4AC86-88B2-4A86-A466-C410E876F7EE}" dt="2021-05-28T03:05:02.544" v="15"/>
          <ac:spMkLst>
            <pc:docMk/>
            <pc:sldMk cId="1026700057" sldId="281"/>
            <ac:spMk id="33" creationId="{C9EDA928-934D-4253-B3F7-D2C5A0EA2328}"/>
          </ac:spMkLst>
        </pc:spChg>
        <pc:spChg chg="mod">
          <ac:chgData name="Mizaan Ahmad" userId="1c5dd9f373d485ac" providerId="LiveId" clId="{47B4AC86-88B2-4A86-A466-C410E876F7EE}" dt="2021-05-28T03:05:02.544" v="15"/>
          <ac:spMkLst>
            <pc:docMk/>
            <pc:sldMk cId="1026700057" sldId="281"/>
            <ac:spMk id="35" creationId="{CD52D763-E022-438E-BCA7-DADA4CE04A21}"/>
          </ac:spMkLst>
        </pc:spChg>
        <pc:spChg chg="mod">
          <ac:chgData name="Mizaan Ahmad" userId="1c5dd9f373d485ac" providerId="LiveId" clId="{47B4AC86-88B2-4A86-A466-C410E876F7EE}" dt="2021-05-28T03:05:13.637" v="16"/>
          <ac:spMkLst>
            <pc:docMk/>
            <pc:sldMk cId="1026700057" sldId="281"/>
            <ac:spMk id="153" creationId="{A2AB544E-4468-4A75-974D-5F6A3F1DB67A}"/>
          </ac:spMkLst>
        </pc:spChg>
        <pc:spChg chg="mod">
          <ac:chgData name="Mizaan Ahmad" userId="1c5dd9f373d485ac" providerId="LiveId" clId="{47B4AC86-88B2-4A86-A466-C410E876F7EE}" dt="2021-05-28T03:05:22.288" v="17"/>
          <ac:spMkLst>
            <pc:docMk/>
            <pc:sldMk cId="1026700057" sldId="281"/>
            <ac:spMk id="156" creationId="{FE11D61C-FF8A-4EE8-B50B-130B038F0E97}"/>
          </ac:spMkLst>
        </pc:spChg>
        <pc:spChg chg="mod">
          <ac:chgData name="Mizaan Ahmad" userId="1c5dd9f373d485ac" providerId="LiveId" clId="{47B4AC86-88B2-4A86-A466-C410E876F7EE}" dt="2021-05-28T03:05:02.544" v="15"/>
          <ac:spMkLst>
            <pc:docMk/>
            <pc:sldMk cId="1026700057" sldId="281"/>
            <ac:spMk id="158" creationId="{46458C66-1FBA-4251-B989-C846FD6B7E45}"/>
          </ac:spMkLst>
        </pc:spChg>
        <pc:spChg chg="mod">
          <ac:chgData name="Mizaan Ahmad" userId="1c5dd9f373d485ac" providerId="LiveId" clId="{47B4AC86-88B2-4A86-A466-C410E876F7EE}" dt="2021-05-30T07:58:56.262" v="255" actId="6549"/>
          <ac:spMkLst>
            <pc:docMk/>
            <pc:sldMk cId="1026700057" sldId="281"/>
            <ac:spMk id="162" creationId="{BE44FBF2-A33C-4A25-A70A-F999F9D86D64}"/>
          </ac:spMkLst>
        </pc:spChg>
      </pc:sldChg>
      <pc:sldChg chg="addSp delSp modSp mod">
        <pc:chgData name="Mizaan Ahmad" userId="1c5dd9f373d485ac" providerId="LiveId" clId="{47B4AC86-88B2-4A86-A466-C410E876F7EE}" dt="2021-05-30T09:30:38.708" v="762" actId="6549"/>
        <pc:sldMkLst>
          <pc:docMk/>
          <pc:sldMk cId="908867797" sldId="283"/>
        </pc:sldMkLst>
        <pc:spChg chg="add mod">
          <ac:chgData name="Mizaan Ahmad" userId="1c5dd9f373d485ac" providerId="LiveId" clId="{47B4AC86-88B2-4A86-A466-C410E876F7EE}" dt="2021-05-30T09:30:38.708" v="762" actId="6549"/>
          <ac:spMkLst>
            <pc:docMk/>
            <pc:sldMk cId="908867797" sldId="283"/>
            <ac:spMk id="54" creationId="{08BB8C98-C1C0-4163-B687-BE9B354205C7}"/>
          </ac:spMkLst>
        </pc:spChg>
        <pc:spChg chg="mod">
          <ac:chgData name="Mizaan Ahmad" userId="1c5dd9f373d485ac" providerId="LiveId" clId="{47B4AC86-88B2-4A86-A466-C410E876F7EE}" dt="2021-05-28T03:05:13.637" v="16"/>
          <ac:spMkLst>
            <pc:docMk/>
            <pc:sldMk cId="908867797" sldId="283"/>
            <ac:spMk id="88" creationId="{AE6A1803-CF0D-41E1-BCA4-BCD1F3986BB4}"/>
          </ac:spMkLst>
        </pc:spChg>
        <pc:spChg chg="mod">
          <ac:chgData name="Mizaan Ahmad" userId="1c5dd9f373d485ac" providerId="LiveId" clId="{47B4AC86-88B2-4A86-A466-C410E876F7EE}" dt="2021-05-28T03:05:22.288" v="17"/>
          <ac:spMkLst>
            <pc:docMk/>
            <pc:sldMk cId="908867797" sldId="283"/>
            <ac:spMk id="90" creationId="{224D0F31-B4E7-45A3-8ACE-E9CE9C031EA7}"/>
          </ac:spMkLst>
        </pc:spChg>
        <pc:spChg chg="mod">
          <ac:chgData name="Mizaan Ahmad" userId="1c5dd9f373d485ac" providerId="LiveId" clId="{47B4AC86-88B2-4A86-A466-C410E876F7EE}" dt="2021-05-28T03:05:02.544" v="15"/>
          <ac:spMkLst>
            <pc:docMk/>
            <pc:sldMk cId="908867797" sldId="283"/>
            <ac:spMk id="91" creationId="{B0EF89E5-37B0-4ECB-AD05-33E40C5AAE16}"/>
          </ac:spMkLst>
        </pc:spChg>
        <pc:spChg chg="mod">
          <ac:chgData name="Mizaan Ahmad" userId="1c5dd9f373d485ac" providerId="LiveId" clId="{47B4AC86-88B2-4A86-A466-C410E876F7EE}" dt="2021-05-28T03:05:02.544" v="15"/>
          <ac:spMkLst>
            <pc:docMk/>
            <pc:sldMk cId="908867797" sldId="283"/>
            <ac:spMk id="124" creationId="{1DDEC7CB-1B7D-457D-AB8B-A9008867F2BA}"/>
          </ac:spMkLst>
        </pc:spChg>
        <pc:spChg chg="del mod">
          <ac:chgData name="Mizaan Ahmad" userId="1c5dd9f373d485ac" providerId="LiveId" clId="{47B4AC86-88B2-4A86-A466-C410E876F7EE}" dt="2021-05-30T09:27:59.804" v="531" actId="478"/>
          <ac:spMkLst>
            <pc:docMk/>
            <pc:sldMk cId="908867797" sldId="283"/>
            <ac:spMk id="156" creationId="{DD2CACB0-98A4-471A-9DEE-A4A2CC4EFE99}"/>
          </ac:spMkLst>
        </pc:spChg>
        <pc:spChg chg="mod">
          <ac:chgData name="Mizaan Ahmad" userId="1c5dd9f373d485ac" providerId="LiveId" clId="{47B4AC86-88B2-4A86-A466-C410E876F7EE}" dt="2021-05-28T03:05:02.544" v="15"/>
          <ac:spMkLst>
            <pc:docMk/>
            <pc:sldMk cId="908867797" sldId="283"/>
            <ac:spMk id="186" creationId="{B61E75F1-03B2-403F-B23A-68A5F04BD03D}"/>
          </ac:spMkLst>
        </pc:spChg>
        <pc:spChg chg="mod">
          <ac:chgData name="Mizaan Ahmad" userId="1c5dd9f373d485ac" providerId="LiveId" clId="{47B4AC86-88B2-4A86-A466-C410E876F7EE}" dt="2021-05-30T09:26:32.487" v="401" actId="20577"/>
          <ac:spMkLst>
            <pc:docMk/>
            <pc:sldMk cId="908867797" sldId="283"/>
            <ac:spMk id="215" creationId="{747B5C4E-BFB7-4CD3-8BB4-CE0B73C31E26}"/>
          </ac:spMkLst>
        </pc:spChg>
        <pc:spChg chg="mod">
          <ac:chgData name="Mizaan Ahmad" userId="1c5dd9f373d485ac" providerId="LiveId" clId="{47B4AC86-88B2-4A86-A466-C410E876F7EE}" dt="2021-05-30T09:26:46.202" v="440" actId="20577"/>
          <ac:spMkLst>
            <pc:docMk/>
            <pc:sldMk cId="908867797" sldId="283"/>
            <ac:spMk id="220" creationId="{9E6176AF-CD31-4699-9854-08B85C105DB8}"/>
          </ac:spMkLst>
        </pc:spChg>
        <pc:spChg chg="mod">
          <ac:chgData name="Mizaan Ahmad" userId="1c5dd9f373d485ac" providerId="LiveId" clId="{47B4AC86-88B2-4A86-A466-C410E876F7EE}" dt="2021-05-30T09:27:22.928" v="485"/>
          <ac:spMkLst>
            <pc:docMk/>
            <pc:sldMk cId="908867797" sldId="283"/>
            <ac:spMk id="231" creationId="{F98914ED-6BB0-4C91-8310-A652F7EE63C8}"/>
          </ac:spMkLst>
        </pc:spChg>
        <pc:spChg chg="mod">
          <ac:chgData name="Mizaan Ahmad" userId="1c5dd9f373d485ac" providerId="LiveId" clId="{47B4AC86-88B2-4A86-A466-C410E876F7EE}" dt="2021-05-30T09:27:38.300" v="528" actId="20577"/>
          <ac:spMkLst>
            <pc:docMk/>
            <pc:sldMk cId="908867797" sldId="283"/>
            <ac:spMk id="242" creationId="{1CBD92E4-537C-4C49-ACEB-40A0C7D5FE1D}"/>
          </ac:spMkLst>
        </pc:spChg>
        <pc:spChg chg="mod">
          <ac:chgData name="Mizaan Ahmad" userId="1c5dd9f373d485ac" providerId="LiveId" clId="{47B4AC86-88B2-4A86-A466-C410E876F7EE}" dt="2021-05-30T09:29:58.466" v="624" actId="20577"/>
          <ac:spMkLst>
            <pc:docMk/>
            <pc:sldMk cId="908867797" sldId="283"/>
            <ac:spMk id="269" creationId="{6F9C93EA-50B3-4707-BAD8-76B898AD0A7D}"/>
          </ac:spMkLst>
        </pc:spChg>
        <pc:spChg chg="mod">
          <ac:chgData name="Mizaan Ahmad" userId="1c5dd9f373d485ac" providerId="LiveId" clId="{47B4AC86-88B2-4A86-A466-C410E876F7EE}" dt="2021-05-30T09:29:37.795" v="570" actId="6549"/>
          <ac:spMkLst>
            <pc:docMk/>
            <pc:sldMk cId="908867797" sldId="283"/>
            <ac:spMk id="273" creationId="{3A4D5A25-AB44-43B5-B0DE-CDFC7F4E0272}"/>
          </ac:spMkLst>
        </pc:spChg>
        <pc:spChg chg="mod">
          <ac:chgData name="Mizaan Ahmad" userId="1c5dd9f373d485ac" providerId="LiveId" clId="{47B4AC86-88B2-4A86-A466-C410E876F7EE}" dt="2021-05-30T09:29:48.837" v="600" actId="20577"/>
          <ac:spMkLst>
            <pc:docMk/>
            <pc:sldMk cId="908867797" sldId="283"/>
            <ac:spMk id="291" creationId="{0AD5A55C-8B7B-438E-A04E-45A331762F74}"/>
          </ac:spMkLst>
        </pc:spChg>
        <pc:spChg chg="mod">
          <ac:chgData name="Mizaan Ahmad" userId="1c5dd9f373d485ac" providerId="LiveId" clId="{47B4AC86-88B2-4A86-A466-C410E876F7EE}" dt="2021-05-30T09:29:14.816" v="558"/>
          <ac:spMkLst>
            <pc:docMk/>
            <pc:sldMk cId="908867797" sldId="283"/>
            <ac:spMk id="295" creationId="{CD961B2F-10B2-4BA2-88B5-724F72E2969F}"/>
          </ac:spMkLst>
        </pc:spChg>
        <pc:spChg chg="mod">
          <ac:chgData name="Mizaan Ahmad" userId="1c5dd9f373d485ac" providerId="LiveId" clId="{47B4AC86-88B2-4A86-A466-C410E876F7EE}" dt="2021-05-30T09:29:06.728" v="557"/>
          <ac:spMkLst>
            <pc:docMk/>
            <pc:sldMk cId="908867797" sldId="283"/>
            <ac:spMk id="299" creationId="{962F27F7-9DE4-42AC-B46E-FF6E4F09DBEC}"/>
          </ac:spMkLst>
        </pc:spChg>
      </pc:sldChg>
      <pc:sldChg chg="modSp mod">
        <pc:chgData name="Mizaan Ahmad" userId="1c5dd9f373d485ac" providerId="LiveId" clId="{47B4AC86-88B2-4A86-A466-C410E876F7EE}" dt="2021-05-30T08:29:39.218" v="351" actId="20577"/>
        <pc:sldMkLst>
          <pc:docMk/>
          <pc:sldMk cId="1414545796" sldId="284"/>
        </pc:sldMkLst>
        <pc:spChg chg="mod">
          <ac:chgData name="Mizaan Ahmad" userId="1c5dd9f373d485ac" providerId="LiveId" clId="{47B4AC86-88B2-4A86-A466-C410E876F7EE}" dt="2021-05-28T03:05:02.544" v="15"/>
          <ac:spMkLst>
            <pc:docMk/>
            <pc:sldMk cId="1414545796" sldId="284"/>
            <ac:spMk id="161" creationId="{CF4F4415-B4BB-4F27-841A-3CE38B0B8142}"/>
          </ac:spMkLst>
        </pc:spChg>
        <pc:spChg chg="mod">
          <ac:chgData name="Mizaan Ahmad" userId="1c5dd9f373d485ac" providerId="LiveId" clId="{47B4AC86-88B2-4A86-A466-C410E876F7EE}" dt="2021-05-28T03:05:13.637" v="16"/>
          <ac:spMkLst>
            <pc:docMk/>
            <pc:sldMk cId="1414545796" sldId="284"/>
            <ac:spMk id="203" creationId="{78386FDC-54E5-48E1-9F0A-C187BC79D73E}"/>
          </ac:spMkLst>
        </pc:spChg>
        <pc:spChg chg="mod">
          <ac:chgData name="Mizaan Ahmad" userId="1c5dd9f373d485ac" providerId="LiveId" clId="{47B4AC86-88B2-4A86-A466-C410E876F7EE}" dt="2021-05-28T03:05:22.288" v="17"/>
          <ac:spMkLst>
            <pc:docMk/>
            <pc:sldMk cId="1414545796" sldId="284"/>
            <ac:spMk id="205" creationId="{52316AB0-600E-42AD-AEAC-9C65662CD344}"/>
          </ac:spMkLst>
        </pc:spChg>
        <pc:spChg chg="mod">
          <ac:chgData name="Mizaan Ahmad" userId="1c5dd9f373d485ac" providerId="LiveId" clId="{47B4AC86-88B2-4A86-A466-C410E876F7EE}" dt="2021-05-28T03:05:02.544" v="15"/>
          <ac:spMkLst>
            <pc:docMk/>
            <pc:sldMk cId="1414545796" sldId="284"/>
            <ac:spMk id="206" creationId="{0B2695C1-D515-42DC-BCB9-F1DA5ABC57D3}"/>
          </ac:spMkLst>
        </pc:spChg>
        <pc:spChg chg="mod">
          <ac:chgData name="Mizaan Ahmad" userId="1c5dd9f373d485ac" providerId="LiveId" clId="{47B4AC86-88B2-4A86-A466-C410E876F7EE}" dt="2021-05-30T08:29:39.218" v="351" actId="20577"/>
          <ac:spMkLst>
            <pc:docMk/>
            <pc:sldMk cId="1414545796" sldId="284"/>
            <ac:spMk id="388" creationId="{E4D10574-58A5-4FB2-B7A4-09D7B877DA6D}"/>
          </ac:spMkLst>
        </pc:spChg>
      </pc:sldChg>
      <pc:sldChg chg="modSp mod">
        <pc:chgData name="Mizaan Ahmad" userId="1c5dd9f373d485ac" providerId="LiveId" clId="{47B4AC86-88B2-4A86-A466-C410E876F7EE}" dt="2021-05-30T09:40:42.340" v="802"/>
        <pc:sldMkLst>
          <pc:docMk/>
          <pc:sldMk cId="3783533735" sldId="285"/>
        </pc:sldMkLst>
        <pc:spChg chg="mod">
          <ac:chgData name="Mizaan Ahmad" userId="1c5dd9f373d485ac" providerId="LiveId" clId="{47B4AC86-88B2-4A86-A466-C410E876F7EE}" dt="2021-05-30T09:31:00.569" v="768"/>
          <ac:spMkLst>
            <pc:docMk/>
            <pc:sldMk cId="3783533735" sldId="285"/>
            <ac:spMk id="6" creationId="{AF80A39C-E3D8-480C-B336-1075A5AA03DA}"/>
          </ac:spMkLst>
        </pc:spChg>
        <pc:spChg chg="mod">
          <ac:chgData name="Mizaan Ahmad" userId="1c5dd9f373d485ac" providerId="LiveId" clId="{47B4AC86-88B2-4A86-A466-C410E876F7EE}" dt="2021-05-28T03:26:24.013" v="65" actId="20577"/>
          <ac:spMkLst>
            <pc:docMk/>
            <pc:sldMk cId="3783533735" sldId="285"/>
            <ac:spMk id="8" creationId="{602728D8-0F47-4841-870A-A5046F655BE1}"/>
          </ac:spMkLst>
        </pc:spChg>
        <pc:spChg chg="mod">
          <ac:chgData name="Mizaan Ahmad" userId="1c5dd9f373d485ac" providerId="LiveId" clId="{47B4AC86-88B2-4A86-A466-C410E876F7EE}" dt="2021-05-30T09:30:50.063" v="765"/>
          <ac:spMkLst>
            <pc:docMk/>
            <pc:sldMk cId="3783533735" sldId="285"/>
            <ac:spMk id="47" creationId="{7FDF7E63-7C77-46DB-AEC3-E85B8E34E603}"/>
          </ac:spMkLst>
        </pc:spChg>
        <pc:spChg chg="mod">
          <ac:chgData name="Mizaan Ahmad" userId="1c5dd9f373d485ac" providerId="LiveId" clId="{47B4AC86-88B2-4A86-A466-C410E876F7EE}" dt="2021-05-30T09:40:42.340" v="802"/>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Eastern%20Aged%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Eastern%20Aged%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Eastern%20Aged%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Eastern%20Aged%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Eastern%20Aged%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Eastern%20Aged%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Eastern%20Aged%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Eastern%20Aged%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Eastern%20Aged%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8</c:v>
                </c:pt>
                <c:pt idx="1">
                  <c:v>12</c:v>
                </c:pt>
                <c:pt idx="2">
                  <c:v>7</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Eastern Aged</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18</c:v>
                </c:pt>
                <c:pt idx="1">
                  <c:v>16</c:v>
                </c:pt>
                <c:pt idx="2">
                  <c:v>16</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0.13</c:v>
                </c:pt>
                <c:pt idx="1">
                  <c:v>0.13</c:v>
                </c:pt>
                <c:pt idx="2">
                  <c:v>0.13</c:v>
                </c:pt>
                <c:pt idx="3">
                  <c:v>0.13</c:v>
                </c:pt>
                <c:pt idx="4">
                  <c:v>0.13</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0.06</c:v>
                </c:pt>
                <c:pt idx="1">
                  <c:v>0.13</c:v>
                </c:pt>
                <c:pt idx="2">
                  <c:v>0.04</c:v>
                </c:pt>
                <c:pt idx="3">
                  <c:v>0.04</c:v>
                </c:pt>
                <c:pt idx="4">
                  <c:v>0.08</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0.43</c:v>
                </c:pt>
                <c:pt idx="1">
                  <c:v>0.28999999999999998</c:v>
                </c:pt>
                <c:pt idx="2">
                  <c:v>0.28999999999999998</c:v>
                </c:pt>
                <c:pt idx="3">
                  <c:v>0.28999999999999998</c:v>
                </c:pt>
                <c:pt idx="4">
                  <c:v>0.28999999999999998</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0.25</c:v>
                </c:pt>
                <c:pt idx="1">
                  <c:v>0.08</c:v>
                </c:pt>
                <c:pt idx="2">
                  <c:v>0.08</c:v>
                </c:pt>
                <c:pt idx="3">
                  <c:v>0.17</c:v>
                </c:pt>
                <c:pt idx="4">
                  <c:v>0.13</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0.86</c:v>
                </c:pt>
                <c:pt idx="1">
                  <c:v>0.71</c:v>
                </c:pt>
                <c:pt idx="2">
                  <c:v>0.71</c:v>
                </c:pt>
                <c:pt idx="3">
                  <c:v>0.14000000000000001</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Eastern Aged</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0.27</c:v>
                </c:pt>
                <c:pt idx="1">
                  <c:v>0.47</c:v>
                </c:pt>
                <c:pt idx="2">
                  <c:v>0.2</c:v>
                </c:pt>
                <c:pt idx="3">
                  <c:v>0.2</c:v>
                </c:pt>
                <c:pt idx="4">
                  <c:v>0.13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Safety/risk issue addressed</c:v>
                </c:pt>
                <c:pt idx="5">
                  <c:v>Changes in policy, practice or training</c:v>
                </c:pt>
              </c:strCache>
            </c:strRef>
          </c:cat>
          <c:val>
            <c:numRef>
              <c:f>Actions!$B$1:$B$6</c:f>
              <c:numCache>
                <c:formatCode>0%</c:formatCode>
                <c:ptCount val="6"/>
                <c:pt idx="0">
                  <c:v>0.6</c:v>
                </c:pt>
                <c:pt idx="1">
                  <c:v>0.6</c:v>
                </c:pt>
                <c:pt idx="2">
                  <c:v>0.2</c:v>
                </c:pt>
                <c:pt idx="3">
                  <c:v>0.2</c:v>
                </c:pt>
                <c:pt idx="4">
                  <c:v>0.2</c:v>
                </c:pt>
                <c:pt idx="5">
                  <c:v>0.2</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Eastern Aged</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Eastern Aged</c:v>
                </c:pt>
              </c:strCache>
            </c:strRef>
          </c:cat>
          <c:val>
            <c:numRef>
              <c:f>ComplaintMedians!$D$2:$D$4</c:f>
              <c:numCache>
                <c:formatCode>General</c:formatCode>
                <c:ptCount val="3"/>
                <c:pt idx="0">
                  <c:v>8</c:v>
                </c:pt>
                <c:pt idx="1">
                  <c:v>18</c:v>
                </c:pt>
                <c:pt idx="2">
                  <c:v>55</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Eastern Aged</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6</c:v>
                </c:pt>
                <c:pt idx="1">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7</c:v>
                </c:pt>
                <c:pt idx="1">
                  <c:v>9</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0.86</c:v>
                </c:pt>
                <c:pt idx="1">
                  <c:v>0.43</c:v>
                </c:pt>
                <c:pt idx="2">
                  <c:v>0.28999999999999998</c:v>
                </c:pt>
                <c:pt idx="3">
                  <c:v>0.43</c:v>
                </c:pt>
                <c:pt idx="4">
                  <c:v>0.28999999999999998</c:v>
                </c:pt>
                <c:pt idx="5">
                  <c:v>4.4999999999999997E-3</c:v>
                </c:pt>
                <c:pt idx="6">
                  <c:v>0.14000000000000001</c:v>
                </c:pt>
                <c:pt idx="7">
                  <c:v>0.28999999999999998</c:v>
                </c:pt>
                <c:pt idx="8">
                  <c:v>4.4999999999999997E-3</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0.4</c:v>
                </c:pt>
                <c:pt idx="2">
                  <c:v>0.31</c:v>
                </c:pt>
                <c:pt idx="3">
                  <c:v>0.25</c:v>
                </c:pt>
                <c:pt idx="4">
                  <c:v>0.12</c:v>
                </c:pt>
                <c:pt idx="5">
                  <c:v>0.13</c:v>
                </c:pt>
                <c:pt idx="6">
                  <c:v>0.17</c:v>
                </c:pt>
                <c:pt idx="7">
                  <c:v>0.15</c:v>
                </c:pt>
                <c:pt idx="8">
                  <c:v>0.08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c:v>
                </c:pt>
                <c:pt idx="1">
                  <c:v>0.38</c:v>
                </c:pt>
                <c:pt idx="2">
                  <c:v>0.25</c:v>
                </c:pt>
                <c:pt idx="3">
                  <c:v>4.4999999999999997E-3</c:v>
                </c:pt>
                <c:pt idx="4">
                  <c:v>0.06</c:v>
                </c:pt>
                <c:pt idx="5">
                  <c:v>4.4999999999999997E-3</c:v>
                </c:pt>
                <c:pt idx="6">
                  <c:v>0.31</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0.52</c:v>
                </c:pt>
                <c:pt idx="1">
                  <c:v>0.28999999999999998</c:v>
                </c:pt>
                <c:pt idx="2">
                  <c:v>0.26</c:v>
                </c:pt>
                <c:pt idx="3">
                  <c:v>0.11</c:v>
                </c:pt>
                <c:pt idx="4">
                  <c:v>0.03</c:v>
                </c:pt>
                <c:pt idx="5">
                  <c:v>0.04</c:v>
                </c:pt>
                <c:pt idx="6">
                  <c:v>0.21</c:v>
                </c:pt>
                <c:pt idx="7">
                  <c:v>0.22</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0.17</c:v>
                </c:pt>
                <c:pt idx="1">
                  <c:v>0.5</c:v>
                </c:pt>
                <c:pt idx="2">
                  <c:v>0.5</c:v>
                </c:pt>
                <c:pt idx="3">
                  <c:v>0.33</c:v>
                </c:pt>
                <c:pt idx="4">
                  <c:v>0.83</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0.44</c:v>
                </c:pt>
                <c:pt idx="1">
                  <c:v>4.4999999999999997E-3</c:v>
                </c:pt>
                <c:pt idx="2">
                  <c:v>0.33</c:v>
                </c:pt>
                <c:pt idx="3">
                  <c:v>0.33</c:v>
                </c:pt>
                <c:pt idx="4">
                  <c:v>0.44</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0.14000000000000001</c:v>
                </c:pt>
                <c:pt idx="1">
                  <c:v>4.4999999999999997E-3</c:v>
                </c:pt>
                <c:pt idx="2">
                  <c:v>0.43</c:v>
                </c:pt>
                <c:pt idx="3">
                  <c:v>0.14000000000000001</c:v>
                </c:pt>
                <c:pt idx="4">
                  <c:v>0.56999999999999995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ADE2E92B-7B8E-4C3D-A200-6B59A00DB9E2}"/>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Eastern Aged</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Aged</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(n=16)</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Eastern Aged</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486604218"/>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832228671"/>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411429343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3596524097"/>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3573863"/>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While complaint numbers were low, a greater percentage of complaints about Eastern Aged to the MHCC raised treatment, medication, diagnosis and records in 2019-20 compared to other aged mental health services. </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Facilities issues were raised more frequently in complaints made directly to Eastern Aged in 2019-20 compared to complaints made to the MHCC and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3" y="1588317"/>
            <a:ext cx="4097925" cy="479265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overall numbers of complaints were low, most complaints made by consumers to the MHCC about Eastern Aged raised concerns about treatment, as did the single family member/</a:t>
            </a:r>
            <a:r>
              <a:rPr lang="en-US" dirty="0" err="1">
                <a:solidFill>
                  <a:schemeClr val="accent3"/>
                </a:solidFill>
                <a:latin typeface="Arial Nova Light" panose="020B0304020202020204" pitchFamily="34" charset="0"/>
                <a:cs typeface="Arial" panose="020B0604020202020204" pitchFamily="34" charset="0"/>
              </a:rPr>
              <a:t>carer</a:t>
            </a:r>
            <a:r>
              <a:rPr lang="en-US" dirty="0">
                <a:solidFill>
                  <a:schemeClr val="accent3"/>
                </a:solidFill>
                <a:latin typeface="Arial Nova Light" panose="020B0304020202020204" pitchFamily="34" charset="0"/>
                <a:cs typeface="Arial" panose="020B0604020202020204" pitchFamily="34" charset="0"/>
              </a:rPr>
              <a:t> complainant.</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the service, consumers were more likely than family members to raise concerns about treatment and communication, while family members were more likely than consumers to raise issues about facilities and conduct and behaviour.</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Eastern Aged</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471837031"/>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285413331"/>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(n=6)</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(n=7)</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(n=9)</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2077084987"/>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881521935"/>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Diagnosis</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Incorrect or disputed diagnosis</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Records</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Inaccurate or incomplete records</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Disagreement with treatment order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Needs not met (physical health)</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Facilities</a:t>
            </a:r>
          </a:p>
          <a:p>
            <a:pPr>
              <a:lnSpc>
                <a:spcPct val="80000"/>
              </a:lnSpc>
            </a:pPr>
            <a:r>
              <a:rPr lang="en-AU" sz="1100" dirty="0">
                <a:solidFill>
                  <a:schemeClr val="accent3"/>
                </a:solidFill>
                <a:latin typeface="Arial Nova Light" panose="020B0304020202020204" pitchFamily="34" charset="0"/>
              </a:rPr>
              <a:t>General unsafe environment</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Facilities</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Property lost or damaged</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a:t>
            </a:r>
            <a:r>
              <a:rPr lang="en-AU" sz="1100" dirty="0" err="1">
                <a:solidFill>
                  <a:schemeClr val="accent3"/>
                </a:solidFill>
                <a:latin typeface="Arial Nova Light" panose="020B0304020202020204" pitchFamily="34" charset="0"/>
              </a:rPr>
              <a:t>of</a:t>
            </a:r>
            <a:r>
              <a:rPr lang="en-AU" sz="1100" dirty="0">
                <a:solidFill>
                  <a:schemeClr val="accent3"/>
                </a:solidFill>
                <a:latin typeface="Arial Nova Light" panose="020B0304020202020204" pitchFamily="34" charset="0"/>
              </a:rPr>
              <a:t> voluntary consumers</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250980298"/>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834190176"/>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Eastern Aged</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Eastern Aged</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Aged</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(n=16)</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54" name="TextBox 53">
            <a:extLst>
              <a:ext uri="{FF2B5EF4-FFF2-40B4-BE49-F238E27FC236}">
                <a16:creationId xmlns:a16="http://schemas.microsoft.com/office/drawing/2014/main" id="{08BB8C98-C1C0-4163-B687-BE9B354205C7}"/>
              </a:ext>
            </a:extLst>
          </p:cNvPr>
          <p:cNvSpPr txBox="1"/>
          <p:nvPr/>
        </p:nvSpPr>
        <p:spPr>
          <a:xfrm>
            <a:off x="393720" y="1491666"/>
            <a:ext cx="2499043" cy="4678204"/>
          </a:xfrm>
          <a:prstGeom prst="rect">
            <a:avLst/>
          </a:prstGeom>
          <a:noFill/>
        </p:spPr>
        <p:txBody>
          <a:bodyPr wrap="square">
            <a:spAutoFit/>
          </a:bodyPr>
          <a:lstStyle/>
          <a:p>
            <a:pPr marL="177800" indent="-17780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views/preferences of compulsory patients was the most frequently occurring issues in complaints to the MHCC about Eastern Aged, raised in much higher proportions than the sector.</a:t>
            </a:r>
          </a:p>
          <a:p>
            <a:pPr marL="177800" indent="-177800" algn="l">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direct complaints, inadequate, general unsafe environments and lost or damaged property were raised in higher proportions than the sector.</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504196486"/>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Eastern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Aged</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4829143"/>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 comes achieved by Eastern Health in response to complaints made to the MHCC about Eastern Aged mirrored statewide trends, with most resulting in acknowledgement, action or answer, and a greater percentage of complaints resulting in action compared to the sector.</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Eastern Aged has improved its complaint outcome reporting, with the percentage of complaints with unknown outcome dropping substantially since 2017-18.</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Eastern Aged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34574702"/>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Eastern Aged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01661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views/preferences of compulsory patients was the most frequently occurring issues in complaints to the MHCC about Eastern Aged, raised in much higher proportions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direct complaints, inadequate, general unsafe environments and lost or damaged property were raised in higher proportions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558299"/>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Eastern Aged has improved its complaint outcome reporting, with the percentage of complaints with unknown outcome dropping substantially since 2017-18.</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Actions undertaken by Eastern Aged included responding to the complainant or consumer directly, improved communication/resolution of misunderstandings and change/review of treatment/care for individual consumers.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Eastern Aged made to the MHCC increased in 2018-19, before decreasing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Eastern Aged remained largely stable over the same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Eastern Aged than complaints to the MHCC.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7</a:t>
            </a:r>
          </a:p>
          <a:p>
            <a:pPr>
              <a:lnSpc>
                <a:spcPct val="80000"/>
              </a:lnSpc>
            </a:pPr>
            <a:r>
              <a:rPr lang="en-AU" sz="1600" dirty="0">
                <a:solidFill>
                  <a:srgbClr val="052A39"/>
                </a:solidFill>
                <a:latin typeface="Arial Nova Light" panose="020B0304020202020204" pitchFamily="34" charset="0"/>
              </a:rPr>
              <a:t>Complaints to MHCC about Eastern Aged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16</a:t>
            </a:r>
          </a:p>
          <a:p>
            <a:pPr>
              <a:lnSpc>
                <a:spcPct val="80000"/>
              </a:lnSpc>
            </a:pPr>
            <a:r>
              <a:rPr lang="en-AU" sz="1600" dirty="0">
                <a:solidFill>
                  <a:srgbClr val="052A39"/>
                </a:solidFill>
                <a:latin typeface="Arial Nova Light" panose="020B0304020202020204" pitchFamily="34" charset="0"/>
              </a:rPr>
              <a:t>Complaints to Eastern Aged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4228821113"/>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Eastern Aged received a lower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Eastern Aged received a higher rate of direct complaints than the sector median.</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Eastern Aged also received a much higher rate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Eastern Aged</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(n=16)</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449401422"/>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Eastern Aged</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Eastern Aged</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Eastern Aged</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Eastern Aged</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Eastern Aged</a:t>
            </a:r>
          </a:p>
        </p:txBody>
      </p:sp>
      <p:sp>
        <p:nvSpPr>
          <p:cNvPr id="25" name="Oval 24">
            <a:extLst>
              <a:ext uri="{FF2B5EF4-FFF2-40B4-BE49-F238E27FC236}">
                <a16:creationId xmlns:a16="http://schemas.microsoft.com/office/drawing/2014/main" id="{369D8D33-5DA1-4E73-B26D-22F885E2BBA3}"/>
              </a:ext>
            </a:extLst>
          </p:cNvPr>
          <p:cNvSpPr/>
          <p:nvPr/>
        </p:nvSpPr>
        <p:spPr>
          <a:xfrm>
            <a:off x="7807879"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Compared to all aged mental health services, consumers made a greater proportion of complaints to the MHCC about Eastern Aged, with the remainder made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Consistent with all aged mental health services, family members/carers made most complaints directly to Eastern Aged in 2019-20.</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2831390401"/>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5AA8DE-971E-460E-9ACA-8E519CBA998F}">
  <ds:schemaRefs>
    <ds:schemaRef ds:uri="http://schemas.microsoft.com/office/2006/metadata/properties"/>
    <ds:schemaRef ds:uri="http://www.w3.org/XML/1998/namespace"/>
    <ds:schemaRef ds:uri="1003d65e-de0c-4738-9985-419c46fd36e2"/>
    <ds:schemaRef ds:uri="http://purl.org/dc/dcmityp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346a98b2-8cb5-4b00-9f7c-6f20646cf270"/>
    <ds:schemaRef ds:uri="http://purl.org/dc/te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17914</TotalTime>
  <Words>1523</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Eastern Aged</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2022-04-11T03:19:29Z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a59c0dcd-ad7b-4833-9f92-da77549529f4</vt:lpwstr>
  </property>
  <property fmtid="{D5CDD505-2E9C-101B-9397-08002B2CF9AE}" pid="9" name="MSIP_Label_43e64453-338c-4f93-8a4d-0039a0a41f2a_ContentBits">
    <vt:lpwstr>2</vt:lpwstr>
  </property>
</Properties>
</file>