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85FA58-673B-444F-8E01-F2CE712029FC}" v="26" dt="2021-05-30T09:33:18.9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docChgLst>
    <pc:chgData name="Mizaan Ahmad" userId="1c5dd9f373d485ac" providerId="LiveId" clId="{E285FA58-673B-444F-8E01-F2CE712029FC}"/>
    <pc:docChg chg="undo redo custSel modSld">
      <pc:chgData name="Mizaan Ahmad" userId="1c5dd9f373d485ac" providerId="LiveId" clId="{E285FA58-673B-444F-8E01-F2CE712029FC}" dt="2021-05-30T15:18:21.247" v="945"/>
      <pc:docMkLst>
        <pc:docMk/>
      </pc:docMkLst>
      <pc:sldChg chg="modSp">
        <pc:chgData name="Mizaan Ahmad" userId="1c5dd9f373d485ac" providerId="LiveId" clId="{E285FA58-673B-444F-8E01-F2CE712029FC}" dt="2021-05-28T03:01:23.541" v="18"/>
        <pc:sldMkLst>
          <pc:docMk/>
          <pc:sldMk cId="728255935" sldId="256"/>
        </pc:sldMkLst>
        <pc:spChg chg="mod">
          <ac:chgData name="Mizaan Ahmad" userId="1c5dd9f373d485ac" providerId="LiveId" clId="{E285FA58-673B-444F-8E01-F2CE712029FC}" dt="2021-05-28T03:01:23.541" v="18"/>
          <ac:spMkLst>
            <pc:docMk/>
            <pc:sldMk cId="728255935" sldId="256"/>
            <ac:spMk id="2" creationId="{9397E537-13FD-4378-9583-8D5B5C02A877}"/>
          </ac:spMkLst>
        </pc:spChg>
      </pc:sldChg>
      <pc:sldChg chg="modSp mod">
        <pc:chgData name="Mizaan Ahmad" userId="1c5dd9f373d485ac" providerId="LiveId" clId="{E285FA58-673B-444F-8E01-F2CE712029FC}" dt="2021-05-30T09:01:39.046" v="345" actId="1076"/>
        <pc:sldMkLst>
          <pc:docMk/>
          <pc:sldMk cId="2468528989" sldId="261"/>
        </pc:sldMkLst>
        <pc:spChg chg="mod">
          <ac:chgData name="Mizaan Ahmad" userId="1c5dd9f373d485ac" providerId="LiveId" clId="{E285FA58-673B-444F-8E01-F2CE712029FC}" dt="2021-05-28T03:01:23.541" v="18"/>
          <ac:spMkLst>
            <pc:docMk/>
            <pc:sldMk cId="2468528989" sldId="261"/>
            <ac:spMk id="60" creationId="{AB061075-8A5B-40FF-8648-8D92BC4CCE3C}"/>
          </ac:spMkLst>
        </pc:spChg>
        <pc:spChg chg="mod">
          <ac:chgData name="Mizaan Ahmad" userId="1c5dd9f373d485ac" providerId="LiveId" clId="{E285FA58-673B-444F-8E01-F2CE712029FC}" dt="2021-05-28T03:02:09.226" v="30" actId="20577"/>
          <ac:spMkLst>
            <pc:docMk/>
            <pc:sldMk cId="2468528989" sldId="261"/>
            <ac:spMk id="62" creationId="{CB5D0E10-8852-4137-8C7E-F4E521A448D5}"/>
          </ac:spMkLst>
        </pc:spChg>
        <pc:spChg chg="mod">
          <ac:chgData name="Mizaan Ahmad" userId="1c5dd9f373d485ac" providerId="LiveId" clId="{E285FA58-673B-444F-8E01-F2CE712029FC}" dt="2021-05-28T03:02:08.160" v="29" actId="20577"/>
          <ac:spMkLst>
            <pc:docMk/>
            <pc:sldMk cId="2468528989" sldId="261"/>
            <ac:spMk id="64" creationId="{D6DB30DD-57AC-415F-B7DB-D50768B1C381}"/>
          </ac:spMkLst>
        </pc:spChg>
        <pc:spChg chg="mod">
          <ac:chgData name="Mizaan Ahmad" userId="1c5dd9f373d485ac" providerId="LiveId" clId="{E285FA58-673B-444F-8E01-F2CE712029FC}" dt="2021-05-28T03:02:34.992" v="41" actId="20577"/>
          <ac:spMkLst>
            <pc:docMk/>
            <pc:sldMk cId="2468528989" sldId="261"/>
            <ac:spMk id="69" creationId="{0892C425-D844-4FC1-B442-52B4A2286E5A}"/>
          </ac:spMkLst>
        </pc:spChg>
        <pc:spChg chg="mod">
          <ac:chgData name="Mizaan Ahmad" userId="1c5dd9f373d485ac" providerId="LiveId" clId="{E285FA58-673B-444F-8E01-F2CE712029FC}" dt="2021-05-28T03:02:10.760" v="31" actId="20577"/>
          <ac:spMkLst>
            <pc:docMk/>
            <pc:sldMk cId="2468528989" sldId="261"/>
            <ac:spMk id="71" creationId="{B073341D-203C-476E-B503-B355E196931A}"/>
          </ac:spMkLst>
        </pc:spChg>
        <pc:spChg chg="mod">
          <ac:chgData name="Mizaan Ahmad" userId="1c5dd9f373d485ac" providerId="LiveId" clId="{E285FA58-673B-444F-8E01-F2CE712029FC}" dt="2021-05-30T09:01:39.046" v="345" actId="1076"/>
          <ac:spMkLst>
            <pc:docMk/>
            <pc:sldMk cId="2468528989" sldId="261"/>
            <ac:spMk id="98" creationId="{5A1D96C0-F43A-4ADF-9134-72B1D1BA0AC5}"/>
          </ac:spMkLst>
        </pc:spChg>
      </pc:sldChg>
      <pc:sldChg chg="modSp mod">
        <pc:chgData name="Mizaan Ahmad" userId="1c5dd9f373d485ac" providerId="LiveId" clId="{E285FA58-673B-444F-8E01-F2CE712029FC}" dt="2021-05-30T07:46:00.199" v="239" actId="27636"/>
        <pc:sldMkLst>
          <pc:docMk/>
          <pc:sldMk cId="1080916225" sldId="262"/>
        </pc:sldMkLst>
        <pc:spChg chg="mod">
          <ac:chgData name="Mizaan Ahmad" userId="1c5dd9f373d485ac" providerId="LiveId" clId="{E285FA58-673B-444F-8E01-F2CE712029FC}" dt="2021-05-28T03:01:23.541" v="18"/>
          <ac:spMkLst>
            <pc:docMk/>
            <pc:sldMk cId="1080916225" sldId="262"/>
            <ac:spMk id="7" creationId="{B8C74E88-7F6D-4041-91CB-DE55566F01D8}"/>
          </ac:spMkLst>
        </pc:spChg>
        <pc:spChg chg="mod">
          <ac:chgData name="Mizaan Ahmad" userId="1c5dd9f373d485ac" providerId="LiveId" clId="{E285FA58-673B-444F-8E01-F2CE712029FC}" dt="2021-05-28T03:01:23.541" v="18"/>
          <ac:spMkLst>
            <pc:docMk/>
            <pc:sldMk cId="1080916225" sldId="262"/>
            <ac:spMk id="95" creationId="{0BE1A289-64D1-483F-B840-A7B7912C2D13}"/>
          </ac:spMkLst>
        </pc:spChg>
        <pc:spChg chg="mod">
          <ac:chgData name="Mizaan Ahmad" userId="1c5dd9f373d485ac" providerId="LiveId" clId="{E285FA58-673B-444F-8E01-F2CE712029FC}" dt="2021-05-30T07:46:00.199" v="239" actId="27636"/>
          <ac:spMkLst>
            <pc:docMk/>
            <pc:sldMk cId="1080916225" sldId="262"/>
            <ac:spMk id="162" creationId="{BE44FBF2-A33C-4A25-A70A-F999F9D86D64}"/>
          </ac:spMkLst>
        </pc:spChg>
        <pc:graphicFrameChg chg="mod">
          <ac:chgData name="Mizaan Ahmad" userId="1c5dd9f373d485ac" providerId="LiveId" clId="{E285FA58-673B-444F-8E01-F2CE712029FC}" dt="2021-05-28T03:01:23.541" v="18"/>
          <ac:graphicFrameMkLst>
            <pc:docMk/>
            <pc:sldMk cId="1080916225" sldId="262"/>
            <ac:graphicFrameMk id="10" creationId="{249D1375-7714-4DB0-A7EB-02D9DEAC83CD}"/>
          </ac:graphicFrameMkLst>
        </pc:graphicFrameChg>
      </pc:sldChg>
      <pc:sldChg chg="modSp mod">
        <pc:chgData name="Mizaan Ahmad" userId="1c5dd9f373d485ac" providerId="LiveId" clId="{E285FA58-673B-444F-8E01-F2CE712029FC}" dt="2021-05-30T08:14:17.886" v="260" actId="20577"/>
        <pc:sldMkLst>
          <pc:docMk/>
          <pc:sldMk cId="1708563974" sldId="263"/>
        </pc:sldMkLst>
        <pc:spChg chg="mod">
          <ac:chgData name="Mizaan Ahmad" userId="1c5dd9f373d485ac" providerId="LiveId" clId="{E285FA58-673B-444F-8E01-F2CE712029FC}" dt="2021-05-28T03:01:23.541" v="18"/>
          <ac:spMkLst>
            <pc:docMk/>
            <pc:sldMk cId="1708563974" sldId="263"/>
            <ac:spMk id="10" creationId="{78AF2B26-50A2-4EF4-81EE-D6952DF82E99}"/>
          </ac:spMkLst>
        </pc:spChg>
        <pc:spChg chg="mod">
          <ac:chgData name="Mizaan Ahmad" userId="1c5dd9f373d485ac" providerId="LiveId" clId="{E285FA58-673B-444F-8E01-F2CE712029FC}" dt="2021-05-28T03:01:23.541" v="18"/>
          <ac:spMkLst>
            <pc:docMk/>
            <pc:sldMk cId="1708563974" sldId="263"/>
            <ac:spMk id="24" creationId="{895944F8-F855-4A71-A879-C62188B3C168}"/>
          </ac:spMkLst>
        </pc:spChg>
        <pc:spChg chg="mod">
          <ac:chgData name="Mizaan Ahmad" userId="1c5dd9f373d485ac" providerId="LiveId" clId="{E285FA58-673B-444F-8E01-F2CE712029FC}" dt="2021-05-28T03:01:54.141" v="28" actId="1035"/>
          <ac:spMkLst>
            <pc:docMk/>
            <pc:sldMk cId="1708563974" sldId="263"/>
            <ac:spMk id="25" creationId="{369D8D33-5DA1-4E73-B26D-22F885E2BBA3}"/>
          </ac:spMkLst>
        </pc:spChg>
        <pc:spChg chg="mod">
          <ac:chgData name="Mizaan Ahmad" userId="1c5dd9f373d485ac" providerId="LiveId" clId="{E285FA58-673B-444F-8E01-F2CE712029FC}" dt="2021-05-30T08:14:17.886" v="260" actId="20577"/>
          <ac:spMkLst>
            <pc:docMk/>
            <pc:sldMk cId="1708563974" sldId="263"/>
            <ac:spMk id="42" creationId="{12FCE8F7-4DC7-417F-A76F-D25E22BC09AC}"/>
          </ac:spMkLst>
        </pc:spChg>
      </pc:sldChg>
      <pc:sldChg chg="modSp mod">
        <pc:chgData name="Mizaan Ahmad" userId="1c5dd9f373d485ac" providerId="LiveId" clId="{E285FA58-673B-444F-8E01-F2CE712029FC}" dt="2021-05-28T03:01:23.541" v="18"/>
        <pc:sldMkLst>
          <pc:docMk/>
          <pc:sldMk cId="4188436993" sldId="279"/>
        </pc:sldMkLst>
        <pc:spChg chg="mod">
          <ac:chgData name="Mizaan Ahmad" userId="1c5dd9f373d485ac" providerId="LiveId" clId="{E285FA58-673B-444F-8E01-F2CE712029FC}" dt="2021-05-28T03:01:23.541" v="18"/>
          <ac:spMkLst>
            <pc:docMk/>
            <pc:sldMk cId="4188436993" sldId="279"/>
            <ac:spMk id="7" creationId="{AB66B096-DF16-4ADA-A580-72E352B892CB}"/>
          </ac:spMkLst>
        </pc:spChg>
      </pc:sldChg>
      <pc:sldChg chg="modSp mod">
        <pc:chgData name="Mizaan Ahmad" userId="1c5dd9f373d485ac" providerId="LiveId" clId="{E285FA58-673B-444F-8E01-F2CE712029FC}" dt="2021-05-30T15:18:21.247" v="945"/>
        <pc:sldMkLst>
          <pc:docMk/>
          <pc:sldMk cId="2491112856" sldId="280"/>
        </pc:sldMkLst>
        <pc:spChg chg="mod">
          <ac:chgData name="Mizaan Ahmad" userId="1c5dd9f373d485ac" providerId="LiveId" clId="{E285FA58-673B-444F-8E01-F2CE712029FC}" dt="2021-05-30T15:18:21.247" v="945"/>
          <ac:spMkLst>
            <pc:docMk/>
            <pc:sldMk cId="2491112856" sldId="280"/>
            <ac:spMk id="6" creationId="{4ADAE8C7-EE46-4C64-90DC-523225301A72}"/>
          </ac:spMkLst>
        </pc:spChg>
        <pc:spChg chg="mod">
          <ac:chgData name="Mizaan Ahmad" userId="1c5dd9f373d485ac" providerId="LiveId" clId="{E285FA58-673B-444F-8E01-F2CE712029FC}" dt="2021-05-30T09:40:00.369" v="932" actId="20577"/>
          <ac:spMkLst>
            <pc:docMk/>
            <pc:sldMk cId="2491112856" sldId="280"/>
            <ac:spMk id="8" creationId="{37275FC9-DCC8-4EE7-9F89-C054BC939FBA}"/>
          </ac:spMkLst>
        </pc:spChg>
      </pc:sldChg>
      <pc:sldChg chg="modSp mod">
        <pc:chgData name="Mizaan Ahmad" userId="1c5dd9f373d485ac" providerId="LiveId" clId="{E285FA58-673B-444F-8E01-F2CE712029FC}" dt="2021-05-30T07:58:19.893" v="255" actId="20577"/>
        <pc:sldMkLst>
          <pc:docMk/>
          <pc:sldMk cId="1026700057" sldId="281"/>
        </pc:sldMkLst>
        <pc:spChg chg="mod">
          <ac:chgData name="Mizaan Ahmad" userId="1c5dd9f373d485ac" providerId="LiveId" clId="{E285FA58-673B-444F-8E01-F2CE712029FC}" dt="2021-05-28T03:01:23.541" v="18"/>
          <ac:spMkLst>
            <pc:docMk/>
            <pc:sldMk cId="1026700057" sldId="281"/>
            <ac:spMk id="31" creationId="{83DAB2CF-300D-4DB5-B45B-DBB909FC4896}"/>
          </ac:spMkLst>
        </pc:spChg>
        <pc:spChg chg="mod">
          <ac:chgData name="Mizaan Ahmad" userId="1c5dd9f373d485ac" providerId="LiveId" clId="{E285FA58-673B-444F-8E01-F2CE712029FC}" dt="2021-05-28T03:01:23.541" v="18"/>
          <ac:spMkLst>
            <pc:docMk/>
            <pc:sldMk cId="1026700057" sldId="281"/>
            <ac:spMk id="33" creationId="{C9EDA928-934D-4253-B3F7-D2C5A0EA2328}"/>
          </ac:spMkLst>
        </pc:spChg>
        <pc:spChg chg="mod">
          <ac:chgData name="Mizaan Ahmad" userId="1c5dd9f373d485ac" providerId="LiveId" clId="{E285FA58-673B-444F-8E01-F2CE712029FC}" dt="2021-05-28T03:01:23.541" v="18"/>
          <ac:spMkLst>
            <pc:docMk/>
            <pc:sldMk cId="1026700057" sldId="281"/>
            <ac:spMk id="35" creationId="{CD52D763-E022-438E-BCA7-DADA4CE04A21}"/>
          </ac:spMkLst>
        </pc:spChg>
        <pc:spChg chg="mod">
          <ac:chgData name="Mizaan Ahmad" userId="1c5dd9f373d485ac" providerId="LiveId" clId="{E285FA58-673B-444F-8E01-F2CE712029FC}" dt="2021-05-28T03:01:11.547" v="17"/>
          <ac:spMkLst>
            <pc:docMk/>
            <pc:sldMk cId="1026700057" sldId="281"/>
            <ac:spMk id="153" creationId="{A2AB544E-4468-4A75-974D-5F6A3F1DB67A}"/>
          </ac:spMkLst>
        </pc:spChg>
        <pc:spChg chg="mod">
          <ac:chgData name="Mizaan Ahmad" userId="1c5dd9f373d485ac" providerId="LiveId" clId="{E285FA58-673B-444F-8E01-F2CE712029FC}" dt="2021-05-28T03:00:57.310" v="16"/>
          <ac:spMkLst>
            <pc:docMk/>
            <pc:sldMk cId="1026700057" sldId="281"/>
            <ac:spMk id="156" creationId="{FE11D61C-FF8A-4EE8-B50B-130B038F0E97}"/>
          </ac:spMkLst>
        </pc:spChg>
        <pc:spChg chg="mod">
          <ac:chgData name="Mizaan Ahmad" userId="1c5dd9f373d485ac" providerId="LiveId" clId="{E285FA58-673B-444F-8E01-F2CE712029FC}" dt="2021-05-28T03:01:23.541" v="18"/>
          <ac:spMkLst>
            <pc:docMk/>
            <pc:sldMk cId="1026700057" sldId="281"/>
            <ac:spMk id="158" creationId="{46458C66-1FBA-4251-B989-C846FD6B7E45}"/>
          </ac:spMkLst>
        </pc:spChg>
        <pc:spChg chg="mod">
          <ac:chgData name="Mizaan Ahmad" userId="1c5dd9f373d485ac" providerId="LiveId" clId="{E285FA58-673B-444F-8E01-F2CE712029FC}" dt="2021-05-30T07:58:19.893" v="255" actId="20577"/>
          <ac:spMkLst>
            <pc:docMk/>
            <pc:sldMk cId="1026700057" sldId="281"/>
            <ac:spMk id="162" creationId="{BE44FBF2-A33C-4A25-A70A-F999F9D86D64}"/>
          </ac:spMkLst>
        </pc:spChg>
      </pc:sldChg>
      <pc:sldChg chg="addSp delSp modSp mod">
        <pc:chgData name="Mizaan Ahmad" userId="1c5dd9f373d485ac" providerId="LiveId" clId="{E285FA58-673B-444F-8E01-F2CE712029FC}" dt="2021-05-30T09:38:36.154" v="914" actId="404"/>
        <pc:sldMkLst>
          <pc:docMk/>
          <pc:sldMk cId="908867797" sldId="283"/>
        </pc:sldMkLst>
        <pc:spChg chg="add del mod">
          <ac:chgData name="Mizaan Ahmad" userId="1c5dd9f373d485ac" providerId="LiveId" clId="{E285FA58-673B-444F-8E01-F2CE712029FC}" dt="2021-05-30T09:33:18.954" v="347"/>
          <ac:spMkLst>
            <pc:docMk/>
            <pc:sldMk cId="908867797" sldId="283"/>
            <ac:spMk id="54" creationId="{FB976CC9-D31F-4BD9-B2E0-442880C8FBC3}"/>
          </ac:spMkLst>
        </pc:spChg>
        <pc:spChg chg="mod">
          <ac:chgData name="Mizaan Ahmad" userId="1c5dd9f373d485ac" providerId="LiveId" clId="{E285FA58-673B-444F-8E01-F2CE712029FC}" dt="2021-05-30T09:34:31.357" v="356"/>
          <ac:spMkLst>
            <pc:docMk/>
            <pc:sldMk cId="908867797" sldId="283"/>
            <ac:spMk id="60" creationId="{DE5ECE95-8FC4-4D84-B531-2A4DA54A0CA3}"/>
          </ac:spMkLst>
        </pc:spChg>
        <pc:spChg chg="mod">
          <ac:chgData name="Mizaan Ahmad" userId="1c5dd9f373d485ac" providerId="LiveId" clId="{E285FA58-673B-444F-8E01-F2CE712029FC}" dt="2021-05-28T03:01:11.547" v="17"/>
          <ac:spMkLst>
            <pc:docMk/>
            <pc:sldMk cId="908867797" sldId="283"/>
            <ac:spMk id="88" creationId="{AE6A1803-CF0D-41E1-BCA4-BCD1F3986BB4}"/>
          </ac:spMkLst>
        </pc:spChg>
        <pc:spChg chg="mod">
          <ac:chgData name="Mizaan Ahmad" userId="1c5dd9f373d485ac" providerId="LiveId" clId="{E285FA58-673B-444F-8E01-F2CE712029FC}" dt="2021-05-28T03:00:57.310" v="16"/>
          <ac:spMkLst>
            <pc:docMk/>
            <pc:sldMk cId="908867797" sldId="283"/>
            <ac:spMk id="90" creationId="{224D0F31-B4E7-45A3-8ACE-E9CE9C031EA7}"/>
          </ac:spMkLst>
        </pc:spChg>
        <pc:spChg chg="mod">
          <ac:chgData name="Mizaan Ahmad" userId="1c5dd9f373d485ac" providerId="LiveId" clId="{E285FA58-673B-444F-8E01-F2CE712029FC}" dt="2021-05-28T03:01:23.541" v="18"/>
          <ac:spMkLst>
            <pc:docMk/>
            <pc:sldMk cId="908867797" sldId="283"/>
            <ac:spMk id="91" creationId="{B0EF89E5-37B0-4ECB-AD05-33E40C5AAE16}"/>
          </ac:spMkLst>
        </pc:spChg>
        <pc:spChg chg="mod">
          <ac:chgData name="Mizaan Ahmad" userId="1c5dd9f373d485ac" providerId="LiveId" clId="{E285FA58-673B-444F-8E01-F2CE712029FC}" dt="2021-05-28T03:01:23.541" v="18"/>
          <ac:spMkLst>
            <pc:docMk/>
            <pc:sldMk cId="908867797" sldId="283"/>
            <ac:spMk id="124" creationId="{1DDEC7CB-1B7D-457D-AB8B-A9008867F2BA}"/>
          </ac:spMkLst>
        </pc:spChg>
        <pc:spChg chg="mod">
          <ac:chgData name="Mizaan Ahmad" userId="1c5dd9f373d485ac" providerId="LiveId" clId="{E285FA58-673B-444F-8E01-F2CE712029FC}" dt="2021-05-30T09:35:20.231" v="435" actId="1076"/>
          <ac:spMkLst>
            <pc:docMk/>
            <pc:sldMk cId="908867797" sldId="283"/>
            <ac:spMk id="132" creationId="{E0AB169A-8A51-44E8-94C7-BAEBB2A9D6F3}"/>
          </ac:spMkLst>
        </pc:spChg>
        <pc:spChg chg="mod">
          <ac:chgData name="Mizaan Ahmad" userId="1c5dd9f373d485ac" providerId="LiveId" clId="{E285FA58-673B-444F-8E01-F2CE712029FC}" dt="2021-05-30T09:38:36.154" v="914" actId="404"/>
          <ac:spMkLst>
            <pc:docMk/>
            <pc:sldMk cId="908867797" sldId="283"/>
            <ac:spMk id="156" creationId="{DD2CACB0-98A4-471A-9DEE-A4A2CC4EFE99}"/>
          </ac:spMkLst>
        </pc:spChg>
        <pc:spChg chg="mod">
          <ac:chgData name="Mizaan Ahmad" userId="1c5dd9f373d485ac" providerId="LiveId" clId="{E285FA58-673B-444F-8E01-F2CE712029FC}" dt="2021-05-28T03:01:23.541" v="18"/>
          <ac:spMkLst>
            <pc:docMk/>
            <pc:sldMk cId="908867797" sldId="283"/>
            <ac:spMk id="186" creationId="{B61E75F1-03B2-403F-B23A-68A5F04BD03D}"/>
          </ac:spMkLst>
        </pc:spChg>
        <pc:spChg chg="mod">
          <ac:chgData name="Mizaan Ahmad" userId="1c5dd9f373d485ac" providerId="LiveId" clId="{E285FA58-673B-444F-8E01-F2CE712029FC}" dt="2021-05-30T09:34:43.155" v="392" actId="20577"/>
          <ac:spMkLst>
            <pc:docMk/>
            <pc:sldMk cId="908867797" sldId="283"/>
            <ac:spMk id="215" creationId="{747B5C4E-BFB7-4CD3-8BB4-CE0B73C31E26}"/>
          </ac:spMkLst>
        </pc:spChg>
        <pc:spChg chg="mod">
          <ac:chgData name="Mizaan Ahmad" userId="1c5dd9f373d485ac" providerId="LiveId" clId="{E285FA58-673B-444F-8E01-F2CE712029FC}" dt="2021-05-30T09:34:55.951" v="432" actId="20577"/>
          <ac:spMkLst>
            <pc:docMk/>
            <pc:sldMk cId="908867797" sldId="283"/>
            <ac:spMk id="220" creationId="{9E6176AF-CD31-4699-9854-08B85C105DB8}"/>
          </ac:spMkLst>
        </pc:spChg>
        <pc:spChg chg="mod">
          <ac:chgData name="Mizaan Ahmad" userId="1c5dd9f373d485ac" providerId="LiveId" clId="{E285FA58-673B-444F-8E01-F2CE712029FC}" dt="2021-05-30T09:35:37.977" v="436"/>
          <ac:spMkLst>
            <pc:docMk/>
            <pc:sldMk cId="908867797" sldId="283"/>
            <ac:spMk id="231" creationId="{F98914ED-6BB0-4C91-8310-A652F7EE63C8}"/>
          </ac:spMkLst>
        </pc:spChg>
        <pc:spChg chg="mod">
          <ac:chgData name="Mizaan Ahmad" userId="1c5dd9f373d485ac" providerId="LiveId" clId="{E285FA58-673B-444F-8E01-F2CE712029FC}" dt="2021-05-30T09:35:56.571" v="495" actId="20577"/>
          <ac:spMkLst>
            <pc:docMk/>
            <pc:sldMk cId="908867797" sldId="283"/>
            <ac:spMk id="242" creationId="{1CBD92E4-537C-4C49-ACEB-40A0C7D5FE1D}"/>
          </ac:spMkLst>
        </pc:spChg>
        <pc:spChg chg="mod">
          <ac:chgData name="Mizaan Ahmad" userId="1c5dd9f373d485ac" providerId="LiveId" clId="{E285FA58-673B-444F-8E01-F2CE712029FC}" dt="2021-05-30T09:37:43.309" v="701" actId="20577"/>
          <ac:spMkLst>
            <pc:docMk/>
            <pc:sldMk cId="908867797" sldId="283"/>
            <ac:spMk id="269" creationId="{6F9C93EA-50B3-4707-BAD8-76B898AD0A7D}"/>
          </ac:spMkLst>
        </pc:spChg>
        <pc:spChg chg="mod">
          <ac:chgData name="Mizaan Ahmad" userId="1c5dd9f373d485ac" providerId="LiveId" clId="{E285FA58-673B-444F-8E01-F2CE712029FC}" dt="2021-05-30T09:37:35.495" v="678"/>
          <ac:spMkLst>
            <pc:docMk/>
            <pc:sldMk cId="908867797" sldId="283"/>
            <ac:spMk id="273" creationId="{3A4D5A25-AB44-43B5-B0DE-CDFC7F4E0272}"/>
          </ac:spMkLst>
        </pc:spChg>
        <pc:spChg chg="mod">
          <ac:chgData name="Mizaan Ahmad" userId="1c5dd9f373d485ac" providerId="LiveId" clId="{E285FA58-673B-444F-8E01-F2CE712029FC}" dt="2021-05-30T09:36:44.861" v="622" actId="20577"/>
          <ac:spMkLst>
            <pc:docMk/>
            <pc:sldMk cId="908867797" sldId="283"/>
            <ac:spMk id="291" creationId="{0AD5A55C-8B7B-438E-A04E-45A331762F74}"/>
          </ac:spMkLst>
        </pc:spChg>
        <pc:spChg chg="mod">
          <ac:chgData name="Mizaan Ahmad" userId="1c5dd9f373d485ac" providerId="LiveId" clId="{E285FA58-673B-444F-8E01-F2CE712029FC}" dt="2021-05-30T09:36:32.926" v="587" actId="20577"/>
          <ac:spMkLst>
            <pc:docMk/>
            <pc:sldMk cId="908867797" sldId="283"/>
            <ac:spMk id="295" creationId="{CD961B2F-10B2-4BA2-88B5-724F72E2969F}"/>
          </ac:spMkLst>
        </pc:spChg>
        <pc:spChg chg="mod">
          <ac:chgData name="Mizaan Ahmad" userId="1c5dd9f373d485ac" providerId="LiveId" clId="{E285FA58-673B-444F-8E01-F2CE712029FC}" dt="2021-05-30T09:36:18.235" v="547" actId="20577"/>
          <ac:spMkLst>
            <pc:docMk/>
            <pc:sldMk cId="908867797" sldId="283"/>
            <ac:spMk id="299" creationId="{962F27F7-9DE4-42AC-B46E-FF6E4F09DBEC}"/>
          </ac:spMkLst>
        </pc:spChg>
      </pc:sldChg>
      <pc:sldChg chg="modSp mod">
        <pc:chgData name="Mizaan Ahmad" userId="1c5dd9f373d485ac" providerId="LiveId" clId="{E285FA58-673B-444F-8E01-F2CE712029FC}" dt="2021-05-30T08:33:08.982" v="340"/>
        <pc:sldMkLst>
          <pc:docMk/>
          <pc:sldMk cId="1414545796" sldId="284"/>
        </pc:sldMkLst>
        <pc:spChg chg="mod">
          <ac:chgData name="Mizaan Ahmad" userId="1c5dd9f373d485ac" providerId="LiveId" clId="{E285FA58-673B-444F-8E01-F2CE712029FC}" dt="2021-05-28T03:01:23.541" v="18"/>
          <ac:spMkLst>
            <pc:docMk/>
            <pc:sldMk cId="1414545796" sldId="284"/>
            <ac:spMk id="161" creationId="{CF4F4415-B4BB-4F27-841A-3CE38B0B8142}"/>
          </ac:spMkLst>
        </pc:spChg>
        <pc:spChg chg="mod">
          <ac:chgData name="Mizaan Ahmad" userId="1c5dd9f373d485ac" providerId="LiveId" clId="{E285FA58-673B-444F-8E01-F2CE712029FC}" dt="2021-05-28T03:01:11.547" v="17"/>
          <ac:spMkLst>
            <pc:docMk/>
            <pc:sldMk cId="1414545796" sldId="284"/>
            <ac:spMk id="203" creationId="{78386FDC-54E5-48E1-9F0A-C187BC79D73E}"/>
          </ac:spMkLst>
        </pc:spChg>
        <pc:spChg chg="mod">
          <ac:chgData name="Mizaan Ahmad" userId="1c5dd9f373d485ac" providerId="LiveId" clId="{E285FA58-673B-444F-8E01-F2CE712029FC}" dt="2021-05-28T03:00:57.310" v="16"/>
          <ac:spMkLst>
            <pc:docMk/>
            <pc:sldMk cId="1414545796" sldId="284"/>
            <ac:spMk id="205" creationId="{52316AB0-600E-42AD-AEAC-9C65662CD344}"/>
          </ac:spMkLst>
        </pc:spChg>
        <pc:spChg chg="mod">
          <ac:chgData name="Mizaan Ahmad" userId="1c5dd9f373d485ac" providerId="LiveId" clId="{E285FA58-673B-444F-8E01-F2CE712029FC}" dt="2021-05-28T03:01:23.541" v="18"/>
          <ac:spMkLst>
            <pc:docMk/>
            <pc:sldMk cId="1414545796" sldId="284"/>
            <ac:spMk id="206" creationId="{0B2695C1-D515-42DC-BCB9-F1DA5ABC57D3}"/>
          </ac:spMkLst>
        </pc:spChg>
        <pc:spChg chg="mod">
          <ac:chgData name="Mizaan Ahmad" userId="1c5dd9f373d485ac" providerId="LiveId" clId="{E285FA58-673B-444F-8E01-F2CE712029FC}" dt="2021-05-30T08:33:08.982" v="340"/>
          <ac:spMkLst>
            <pc:docMk/>
            <pc:sldMk cId="1414545796" sldId="284"/>
            <ac:spMk id="388" creationId="{E4D10574-58A5-4FB2-B7A4-09D7B877DA6D}"/>
          </ac:spMkLst>
        </pc:spChg>
      </pc:sldChg>
      <pc:sldChg chg="modSp mod">
        <pc:chgData name="Mizaan Ahmad" userId="1c5dd9f373d485ac" providerId="LiveId" clId="{E285FA58-673B-444F-8E01-F2CE712029FC}" dt="2021-05-30T15:18:12.905" v="943" actId="20577"/>
        <pc:sldMkLst>
          <pc:docMk/>
          <pc:sldMk cId="3783533735" sldId="285"/>
        </pc:sldMkLst>
        <pc:spChg chg="mod">
          <ac:chgData name="Mizaan Ahmad" userId="1c5dd9f373d485ac" providerId="LiveId" clId="{E285FA58-673B-444F-8E01-F2CE712029FC}" dt="2021-05-30T15:18:12.905" v="943" actId="20577"/>
          <ac:spMkLst>
            <pc:docMk/>
            <pc:sldMk cId="3783533735" sldId="285"/>
            <ac:spMk id="6" creationId="{AF80A39C-E3D8-480C-B336-1075A5AA03DA}"/>
          </ac:spMkLst>
        </pc:spChg>
        <pc:spChg chg="mod">
          <ac:chgData name="Mizaan Ahmad" userId="1c5dd9f373d485ac" providerId="LiveId" clId="{E285FA58-673B-444F-8E01-F2CE712029FC}" dt="2021-05-28T03:03:00.675" v="68" actId="20577"/>
          <ac:spMkLst>
            <pc:docMk/>
            <pc:sldMk cId="3783533735" sldId="285"/>
            <ac:spMk id="8" creationId="{602728D8-0F47-4841-870A-A5046F655BE1}"/>
          </ac:spMkLst>
        </pc:spChg>
        <pc:spChg chg="mod">
          <ac:chgData name="Mizaan Ahmad" userId="1c5dd9f373d485ac" providerId="LiveId" clId="{E285FA58-673B-444F-8E01-F2CE712029FC}" dt="2021-05-30T09:41:20.554" v="938"/>
          <ac:spMkLst>
            <pc:docMk/>
            <pc:sldMk cId="3783533735" sldId="285"/>
            <ac:spMk id="47" creationId="{7FDF7E63-7C77-46DB-AEC3-E85B8E34E603}"/>
          </ac:spMkLst>
        </pc:spChg>
        <pc:spChg chg="mod">
          <ac:chgData name="Mizaan Ahmad" userId="1c5dd9f373d485ac" providerId="LiveId" clId="{E285FA58-673B-444F-8E01-F2CE712029FC}" dt="2021-05-30T09:41:08.799" v="935"/>
          <ac:spMkLst>
            <pc:docMk/>
            <pc:sldMk cId="3783533735" sldId="285"/>
            <ac:spMk id="48" creationId="{41C2AB24-194D-4981-922B-E9B156A98E95}"/>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Eastern%20CYMHS%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Eastern%20CYMHS%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Eastern%20CYMHS%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Eastern%20CYMHS%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Eastern%20CYMHS%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Eastern%20CYMHS%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Eastern%20CYMHS%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Eastern%20CYMHS%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Eastern%20CYMHS%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Eastern%20CYMHS%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Eastern%20CYMHS%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Eastern%20CYMHS%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Eastern%20CYMHS%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Eastern%20CYMHS%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Eastern%20CYMHS%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13</c:v>
                </c:pt>
                <c:pt idx="1">
                  <c:v>4</c:v>
                </c:pt>
                <c:pt idx="2">
                  <c:v>5</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Eastern CYMHS</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7</c:v>
                </c:pt>
                <c:pt idx="1">
                  <c:v>16</c:v>
                </c:pt>
                <c:pt idx="2">
                  <c:v>14</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0.14000000000000001</c:v>
                </c:pt>
                <c:pt idx="1">
                  <c:v>0.14000000000000001</c:v>
                </c:pt>
                <c:pt idx="2">
                  <c:v>7.0000000000000007E-2</c:v>
                </c:pt>
                <c:pt idx="3">
                  <c:v>7.0000000000000007E-2</c:v>
                </c:pt>
                <c:pt idx="4">
                  <c:v>7.0000000000000007E-2</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4"/>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0.04</c:v>
                </c:pt>
                <c:pt idx="1">
                  <c:v>0.02</c:v>
                </c:pt>
                <c:pt idx="2">
                  <c:v>0.02</c:v>
                </c:pt>
                <c:pt idx="3">
                  <c:v>0.02</c:v>
                </c:pt>
                <c:pt idx="4">
                  <c:v>0.02</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4"/>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0.4</c:v>
                </c:pt>
                <c:pt idx="1">
                  <c:v>0.4</c:v>
                </c:pt>
                <c:pt idx="2">
                  <c:v>0.4</c:v>
                </c:pt>
                <c:pt idx="3">
                  <c:v>0.4</c:v>
                </c:pt>
                <c:pt idx="4">
                  <c:v>0.2</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4"/>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0.09</c:v>
                </c:pt>
                <c:pt idx="1">
                  <c:v>7.0000000000000007E-2</c:v>
                </c:pt>
                <c:pt idx="2">
                  <c:v>0.04</c:v>
                </c:pt>
                <c:pt idx="3">
                  <c:v>0.16</c:v>
                </c:pt>
                <c:pt idx="4">
                  <c:v>7.0000000000000007E-2</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4"/>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dLbl>
              <c:idx val="3"/>
              <c:delete val="1"/>
              <c:extLst>
                <c:ext xmlns:c15="http://schemas.microsoft.com/office/drawing/2012/chart" uri="{CE6537A1-D6FC-4f65-9D91-7224C49458BB}"/>
                <c:ext xmlns:c16="http://schemas.microsoft.com/office/drawing/2014/chart" uri="{C3380CC4-5D6E-409C-BE32-E72D297353CC}">
                  <c16:uniqueId val="{00000001-1864-4A0B-B848-D75B21E277EE}"/>
                </c:ext>
              </c:extLst>
            </c:dLbl>
            <c:dLbl>
              <c:idx val="4"/>
              <c:delete val="1"/>
              <c:extLst>
                <c:ext xmlns:c15="http://schemas.microsoft.com/office/drawing/2012/chart" uri="{CE6537A1-D6FC-4f65-9D91-7224C49458BB}"/>
                <c:ext xmlns:c16="http://schemas.microsoft.com/office/drawing/2014/chart" uri="{C3380CC4-5D6E-409C-BE32-E72D297353CC}">
                  <c16:uniqueId val="{00000002-1864-4A0B-B848-D75B21E277EE}"/>
                </c:ext>
              </c:extLst>
            </c:dLbl>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0.67</c:v>
                </c:pt>
                <c:pt idx="1">
                  <c:v>0.67</c:v>
                </c:pt>
                <c:pt idx="2">
                  <c:v>0.67</c:v>
                </c:pt>
                <c:pt idx="3">
                  <c:v>4.4999999999999997E-3</c:v>
                </c:pt>
                <c:pt idx="4">
                  <c:v>0.33</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Eastern CYMHS</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4.4999999999999997E-3</c:v>
                </c:pt>
                <c:pt idx="1">
                  <c:v>0.15</c:v>
                </c:pt>
                <c:pt idx="2">
                  <c:v>0.69</c:v>
                </c:pt>
                <c:pt idx="3">
                  <c:v>0.46</c:v>
                </c:pt>
                <c:pt idx="4">
                  <c:v>4.4999999999999997E-3</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60801189799198596"/>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Improved communication</c:v>
                </c:pt>
                <c:pt idx="1">
                  <c:v>Review/change to consumer care</c:v>
                </c:pt>
                <c:pt idx="2">
                  <c:v>Meeting or reviews arranged</c:v>
                </c:pt>
                <c:pt idx="3">
                  <c:v>Safety/risk issue addressed</c:v>
                </c:pt>
                <c:pt idx="4">
                  <c:v>Service agreed to respond to complainant</c:v>
                </c:pt>
                <c:pt idx="5">
                  <c:v>Changes in policy, practice or training</c:v>
                </c:pt>
              </c:strCache>
            </c:strRef>
          </c:cat>
          <c:val>
            <c:numRef>
              <c:f>Actions!$B$1:$B$6</c:f>
              <c:numCache>
                <c:formatCode>0%</c:formatCode>
                <c:ptCount val="6"/>
                <c:pt idx="0">
                  <c:v>1</c:v>
                </c:pt>
                <c:pt idx="1">
                  <c:v>1</c:v>
                </c:pt>
                <c:pt idx="2">
                  <c:v>0.5</c:v>
                </c:pt>
                <c:pt idx="3">
                  <c:v>0.5</c:v>
                </c:pt>
                <c:pt idx="4">
                  <c:v>4.0000000000000001E-3</c:v>
                </c:pt>
                <c:pt idx="5">
                  <c:v>4.4999999999999997E-3</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Eastern CYMHS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Eastern CYMHS</c:v>
                </c:pt>
              </c:strCache>
            </c:strRef>
          </c:cat>
          <c:val>
            <c:numRef>
              <c:f>ComplaintMedians!$D$2:$D$4</c:f>
              <c:numCache>
                <c:formatCode>General</c:formatCode>
                <c:ptCount val="3"/>
                <c:pt idx="0">
                  <c:v>2</c:v>
                </c:pt>
                <c:pt idx="1">
                  <c:v>7</c:v>
                </c:pt>
                <c:pt idx="2">
                  <c:v>11</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Eastern CYMHS</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1</c:v>
                </c:pt>
                <c:pt idx="1">
                  <c:v>4</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3</c:v>
                </c:pt>
                <c:pt idx="1">
                  <c:v>10</c:v>
                </c:pt>
                <c:pt idx="2">
                  <c:v>1</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0.8</c:v>
                </c:pt>
                <c:pt idx="1">
                  <c:v>0.6</c:v>
                </c:pt>
                <c:pt idx="2">
                  <c:v>0.4</c:v>
                </c:pt>
                <c:pt idx="3">
                  <c:v>0.2</c:v>
                </c:pt>
                <c:pt idx="4">
                  <c:v>0.2</c:v>
                </c:pt>
                <c:pt idx="5">
                  <c:v>0.2</c:v>
                </c:pt>
                <c:pt idx="6">
                  <c:v>4.4999999999999997E-3</c:v>
                </c:pt>
                <c:pt idx="7">
                  <c:v>4.4999999999999997E-3</c:v>
                </c:pt>
                <c:pt idx="8">
                  <c:v>0.2</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0.71</c:v>
                </c:pt>
                <c:pt idx="1">
                  <c:v>0.47</c:v>
                </c:pt>
                <c:pt idx="2">
                  <c:v>0.25</c:v>
                </c:pt>
                <c:pt idx="3">
                  <c:v>0.13</c:v>
                </c:pt>
                <c:pt idx="4">
                  <c:v>0.08</c:v>
                </c:pt>
                <c:pt idx="5">
                  <c:v>0.22</c:v>
                </c:pt>
                <c:pt idx="6">
                  <c:v>7.0000000000000007E-2</c:v>
                </c:pt>
                <c:pt idx="7">
                  <c:v>7.0000000000000007E-2</c:v>
                </c:pt>
                <c:pt idx="8">
                  <c:v>0.18</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0.5</c:v>
                </c:pt>
                <c:pt idx="1">
                  <c:v>0.28999999999999998</c:v>
                </c:pt>
                <c:pt idx="2">
                  <c:v>0.14000000000000001</c:v>
                </c:pt>
                <c:pt idx="3">
                  <c:v>7.0000000000000007E-2</c:v>
                </c:pt>
                <c:pt idx="4">
                  <c:v>4.4999999999999997E-3</c:v>
                </c:pt>
                <c:pt idx="5">
                  <c:v>0.14000000000000001</c:v>
                </c:pt>
                <c:pt idx="6">
                  <c:v>4.4999999999999997E-3</c:v>
                </c:pt>
                <c:pt idx="7">
                  <c:v>7.0000000000000007E-2</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0.42</c:v>
                </c:pt>
                <c:pt idx="1">
                  <c:v>0.32</c:v>
                </c:pt>
                <c:pt idx="2">
                  <c:v>0.24</c:v>
                </c:pt>
                <c:pt idx="3">
                  <c:v>0.03</c:v>
                </c:pt>
                <c:pt idx="4">
                  <c:v>0.08</c:v>
                </c:pt>
                <c:pt idx="5">
                  <c:v>0.15</c:v>
                </c:pt>
                <c:pt idx="6">
                  <c:v>0.16</c:v>
                </c:pt>
                <c:pt idx="7">
                  <c:v>0.05</c:v>
                </c:pt>
                <c:pt idx="8">
                  <c:v>4.4999999999999997E-3</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0.25</c:v>
                </c:pt>
                <c:pt idx="1">
                  <c:v>4.4999999999999997E-3</c:v>
                </c:pt>
                <c:pt idx="2">
                  <c:v>0.5</c:v>
                </c:pt>
                <c:pt idx="3">
                  <c:v>0.75</c:v>
                </c:pt>
                <c:pt idx="4">
                  <c:v>0.75</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4.4999999999999997E-3</c:v>
                </c:pt>
                <c:pt idx="1">
                  <c:v>1</c:v>
                </c:pt>
                <c:pt idx="2">
                  <c:v>4.4999999999999997E-3</c:v>
                </c:pt>
                <c:pt idx="3">
                  <c:v>4.4999999999999997E-3</c:v>
                </c:pt>
                <c:pt idx="4">
                  <c:v>1</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4.4999999999999997E-3</c:v>
                </c:pt>
                <c:pt idx="1">
                  <c:v>0.1</c:v>
                </c:pt>
                <c:pt idx="2">
                  <c:v>4.4999999999999997E-3</c:v>
                </c:pt>
                <c:pt idx="3">
                  <c:v>0.3</c:v>
                </c:pt>
                <c:pt idx="4">
                  <c:v>0.5</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4.4999999999999997E-3</c:v>
                </c:pt>
                <c:pt idx="1">
                  <c:v>4.4999999999999997E-3</c:v>
                </c:pt>
                <c:pt idx="2">
                  <c:v>0.67</c:v>
                </c:pt>
                <c:pt idx="3">
                  <c:v>4.4999999999999997E-3</c:v>
                </c:pt>
                <c:pt idx="4">
                  <c:v>0.67</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3641D129-4286-488D-B2B5-44E2513EEB45}"/>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Eastern CYMHS</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(n=5)</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Eastern CYMHS</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(n=14)</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Eastern CYMHS</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1798857975"/>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1785253623"/>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2360118583"/>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2946072423"/>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4032451"/>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Although overall numbers of complaints were low, commonly raised issues in complaints about Eastern CYMHS to the MHCC included treatment, communication, conduct and behaviour, and access, consistent with all child and youth mental health services.</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Complaints made directly to Eastern CYMHS were most commonly about treatment, communication, conduct and behaviour and access.</a:t>
            </a:r>
          </a:p>
          <a:p>
            <a:pPr marL="342900" indent="-342900">
              <a:lnSpc>
                <a:spcPct val="110000"/>
              </a:lnSpc>
              <a:spcBef>
                <a:spcPts val="600"/>
              </a:spcBef>
              <a:spcAft>
                <a:spcPts val="600"/>
              </a:spcAft>
              <a:buFont typeface="Arial" panose="020B0604020202020204" pitchFamily="34" charset="0"/>
              <a:buChar char="•"/>
            </a:pPr>
            <a:endParaRPr lang="en-AU"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4" y="1406974"/>
            <a:ext cx="4228694" cy="5097357"/>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In complaints to the MHCC about Eastern CYMHS in 2019-20, there was one consumer complaint about treatment and medication, and four complaints raised by family members/carers largely concerning treatment and communication.</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In direct complaints to Eastern CYMHS, consumers largely raised concerns about conduct and behaviour and treatment. Family members/carers largely raised treatment and communication issues in complaints directly to Eastern CYMHS, similar to complaints made to the MHCC.</a:t>
            </a: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Eastern CYMHS</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520023215"/>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2435615920"/>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(n=1)</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(n=4)</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(n=3)</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(n=10)</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1200305908"/>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2045783901"/>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family/carer of voluntary consumers</a:t>
            </a:r>
            <a:endParaRPr lang="en-AU" sz="1200" dirty="0">
              <a:solidFill>
                <a:schemeClr val="accent3"/>
              </a:solidFill>
              <a:latin typeface="Arial Nova Light" panose="020B0304020202020204" pitchFamily="34" charset="0"/>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Lack of empathy or compassion</a:t>
            </a:r>
            <a:endParaRPr lang="en-AU" sz="1200" dirty="0">
              <a:solidFill>
                <a:schemeClr val="accent3"/>
              </a:solidFill>
              <a:latin typeface="Arial Nova Light" panose="020B0304020202020204" pitchFamily="34" charset="0"/>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Inadequate relapse prevention plan</a:t>
            </a:r>
            <a:endParaRPr lang="en-AU" sz="1200" dirty="0">
              <a:solidFill>
                <a:schemeClr val="accent3"/>
              </a:solidFill>
              <a:latin typeface="Arial Nova Light" panose="020B0304020202020204" pitchFamily="34" charset="0"/>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family/carer of voluntary consumers</a:t>
            </a:r>
            <a:endParaRPr lang="en-AU" sz="1200" dirty="0">
              <a:solidFill>
                <a:schemeClr val="accent3"/>
              </a:solidFill>
              <a:latin typeface="Arial Nova Light" panose="020B0304020202020204" pitchFamily="34" charset="0"/>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Access</a:t>
            </a:r>
          </a:p>
          <a:p>
            <a:pPr>
              <a:lnSpc>
                <a:spcPct val="80000"/>
              </a:lnSpc>
            </a:pPr>
            <a:r>
              <a:rPr lang="en-AU" sz="1100" dirty="0">
                <a:solidFill>
                  <a:schemeClr val="accent3"/>
                </a:solidFill>
                <a:latin typeface="Arial Nova Light" panose="020B0304020202020204" pitchFamily="34" charset="0"/>
              </a:rPr>
              <a:t>Lack or insufficient access to service</a:t>
            </a:r>
            <a:endParaRPr lang="en-AU" sz="1200" dirty="0">
              <a:solidFill>
                <a:schemeClr val="accent3"/>
              </a:solidFill>
              <a:latin typeface="Arial Nova Light" panose="020B0304020202020204" pitchFamily="34" charset="0"/>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Lack of communication with family/carer</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Inadequate discharge information communicated</a:t>
            </a:r>
            <a:endParaRPr lang="en-AU" sz="1200" dirty="0">
              <a:solidFill>
                <a:schemeClr val="accent3"/>
              </a:solidFill>
              <a:latin typeface="Arial Nova Light" panose="020B0304020202020204" pitchFamily="34" charset="0"/>
            </a:endParaRPr>
          </a:p>
          <a:p>
            <a:pPr>
              <a:lnSpc>
                <a:spcPct val="80000"/>
              </a:lnSpc>
            </a:pPr>
            <a:endParaRPr lang="en-AU" sz="1200" dirty="0">
              <a:solidFill>
                <a:schemeClr val="accent3"/>
              </a:solidFill>
              <a:latin typeface="Arial Nova Light" panose="020B0304020202020204" pitchFamily="34" charset="0"/>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Access</a:t>
            </a:r>
          </a:p>
          <a:p>
            <a:pPr>
              <a:lnSpc>
                <a:spcPct val="80000"/>
              </a:lnSpc>
            </a:pPr>
            <a:r>
              <a:rPr lang="en-AU" sz="1100" dirty="0">
                <a:solidFill>
                  <a:schemeClr val="accent3"/>
                </a:solidFill>
                <a:latin typeface="Arial Nova Light" panose="020B0304020202020204" pitchFamily="34" charset="0"/>
              </a:rPr>
              <a:t>Refusal to admit or treat</a:t>
            </a:r>
            <a:endParaRPr lang="en-AU" sz="1200" dirty="0">
              <a:solidFill>
                <a:schemeClr val="accent3"/>
              </a:solidFill>
              <a:latin typeface="Arial Nova Light" panose="020B0304020202020204" pitchFamily="34" charset="0"/>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dirty="0">
                <a:solidFill>
                  <a:schemeClr val="accent3"/>
                </a:solidFill>
                <a:latin typeface="Arial Rounded MT Bold" panose="020F0704030504030204" pitchFamily="34" charset="0"/>
              </a:rPr>
              <a:t>Access</a:t>
            </a: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rPr>
              <a:t>Refusal to assess</a:t>
            </a:r>
            <a:endParaRPr lang="en-AU" sz="1100" dirty="0">
              <a:effectLst/>
              <a:latin typeface="Arial Nova Light" panose="020B0304020202020204" pitchFamily="34" charset="0"/>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dirty="0">
                <a:solidFill>
                  <a:schemeClr val="accent3"/>
                </a:solidFill>
                <a:latin typeface="Arial Rounded MT Bold" panose="020F0704030504030204" pitchFamily="34" charset="0"/>
              </a:rPr>
              <a:t>Records</a:t>
            </a: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rPr>
              <a:t>Difficulty accessing personal health information</a:t>
            </a:r>
            <a:endParaRPr lang="en-AU" sz="1100" dirty="0">
              <a:effectLst/>
              <a:latin typeface="Arial Nova Light" panose="020B0304020202020204" pitchFamily="34" charset="0"/>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406564" y="1491666"/>
            <a:ext cx="2371263" cy="2508507"/>
          </a:xfrm>
          <a:prstGeom prst="rect">
            <a:avLst/>
          </a:prstGeom>
          <a:noFill/>
        </p:spPr>
        <p:txBody>
          <a:bodyPr wrap="square">
            <a:spAutoFit/>
          </a:bodyPr>
          <a:lstStyle/>
          <a:p>
            <a:pPr marL="285750" indent="-28575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Although the complaint numbers were low, the most frequently raised issues about Eastern CYMHS were at proportions much higher than the sector median.</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391870574"/>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1723132430"/>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Eastern CYMHS</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Eastern CYMHS</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(n=5)</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Eastern CYMHS</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(n=14)</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729416502"/>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i="0" kern="1200" spc="0" baseline="0" dirty="0">
                <a:ln>
                  <a:noFill/>
                </a:ln>
                <a:solidFill>
                  <a:srgbClr val="052A39"/>
                </a:solidFill>
                <a:effectLst/>
                <a:latin typeface="Arial Nova Light" panose="020B0304020202020204" pitchFamily="34" charset="0"/>
                <a:ea typeface="+mn-ea"/>
                <a:cs typeface="Arial" panose="020B0604020202020204" pitchFamily="34" charset="0"/>
              </a:rPr>
              <a:t>Closed complaints about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Eastern CYMHS</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5709833"/>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Acknowledgement, action and answer were the most frequent outcomes achieved by Eastern CYMHS in relation to complaints to the MHCC.</a:t>
            </a:r>
          </a:p>
          <a:p>
            <a:pPr marL="342900" indent="-342900">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In complaints made directly to the service, Eastern CYMHS has improved its complaint outcome reporting, with the percentage of complaints with unknown outcome dropping substantially since 2017-18.</a:t>
            </a:r>
          </a:p>
          <a:p>
            <a:pPr marL="342900" indent="-342900" algn="l">
              <a:lnSpc>
                <a:spcPct val="110000"/>
              </a:lnSpc>
              <a:spcBef>
                <a:spcPts val="600"/>
              </a:spcBef>
              <a:spcAft>
                <a:spcPts val="600"/>
              </a:spcAft>
              <a:buFont typeface="Arial" panose="020B0604020202020204" pitchFamily="34" charset="0"/>
              <a:buChar char="•"/>
            </a:pPr>
            <a:endParaRPr lang="en-US" dirty="0">
              <a:solidFill>
                <a:schemeClr val="accent3"/>
              </a:solidFill>
              <a:latin typeface="Arial Nova Light" panose="020B0304020202020204" pitchFamily="34" charset="0"/>
              <a:cs typeface="Arial" panose="020B0604020202020204" pitchFamily="34" charset="0"/>
            </a:endParaRPr>
          </a:p>
          <a:p>
            <a:pPr marL="342900" indent="-342900" algn="l">
              <a:lnSpc>
                <a:spcPct val="110000"/>
              </a:lnSpc>
              <a:spcBef>
                <a:spcPts val="600"/>
              </a:spcBef>
              <a:spcAft>
                <a:spcPts val="600"/>
              </a:spcAft>
              <a:buFont typeface="Arial" panose="020B0604020202020204" pitchFamily="34" charset="0"/>
              <a:buChar char="•"/>
            </a:pPr>
            <a:endParaRPr lang="en-US"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Eastern CYMHS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3500608951"/>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2237664"/>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2019-20, more complaints were made directly to Eastern CYMHS than complaints to the MHCC.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1695977"/>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Although the complaint numbers were low, the most frequently raised issues about Eastern CYMHS were at proportions much higher than the sector median.</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4558299"/>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made directly to the service, Eastern CYMHS has improved its complaint outcome reporting, with the percentage of complaints with unknown outcome dropping substantially since 2017-18.</a:t>
            </a:r>
          </a:p>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Actions undertaken by Eastern CYMHS included responding to the complainant or consumer directly, improved communication/resolution of misunderstandings and change/review of treatment/care for individual consumers.</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a:p>
            <a:pPr algn="l">
              <a:lnSpc>
                <a:spcPct val="100000"/>
              </a:lnSpc>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6"/>
            <a:ext cx="4769416" cy="3874517"/>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to the MHCC about Eastern CYMHS decreased sharply in 2018-19, before remaining stable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Conversely, the number of complaints made directly to Eastern CYMHS rose sharply in 2018-19, before stabilizing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In 2019-20, more complaints were made directly to Eastern CYMHS than complaints to the MHCC. This suggests that consumers and family members/carers feel empowered to raise concerns directly with the service.</a:t>
            </a:r>
          </a:p>
          <a:p>
            <a:pPr marL="285750" indent="-285750" algn="l">
              <a:spcBef>
                <a:spcPts val="600"/>
              </a:spcBef>
              <a:spcAft>
                <a:spcPts val="600"/>
              </a:spcAft>
              <a:buFont typeface="Arial" panose="020B0604020202020204" pitchFamily="34" charset="0"/>
              <a:buChar char="•"/>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5</a:t>
            </a:r>
          </a:p>
          <a:p>
            <a:pPr>
              <a:lnSpc>
                <a:spcPct val="80000"/>
              </a:lnSpc>
            </a:pPr>
            <a:r>
              <a:rPr lang="en-AU" sz="1600" dirty="0">
                <a:solidFill>
                  <a:srgbClr val="052A39"/>
                </a:solidFill>
                <a:latin typeface="Arial Nova Light" panose="020B0304020202020204" pitchFamily="34" charset="0"/>
              </a:rPr>
              <a:t>Complaints to MHCC about Eastern CYMHS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14</a:t>
            </a:r>
          </a:p>
          <a:p>
            <a:pPr>
              <a:lnSpc>
                <a:spcPct val="80000"/>
              </a:lnSpc>
            </a:pPr>
            <a:r>
              <a:rPr lang="en-AU" sz="1600" dirty="0">
                <a:solidFill>
                  <a:srgbClr val="052A39"/>
                </a:solidFill>
                <a:latin typeface="Arial Nova Light" panose="020B0304020202020204" pitchFamily="34" charset="0"/>
              </a:rPr>
              <a:t>Complaints to Eastern CYMHS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712413898"/>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Overall, Eastern CYMHS received lower rates of complaints directly and to the MHCC, compared to the sector.</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Eastern CYMHS received a similar rate of compliments than the sector-wide median.</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(n=5)</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Eastern CYMHS</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(n=14)</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1411352276"/>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Eastern CYMHS</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Eastern CYMHS</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Eastern CYMHS</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Eastern CYMHS</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Eastern CYMHS</a:t>
            </a:r>
          </a:p>
        </p:txBody>
      </p:sp>
      <p:sp>
        <p:nvSpPr>
          <p:cNvPr id="25" name="Oval 24">
            <a:extLst>
              <a:ext uri="{FF2B5EF4-FFF2-40B4-BE49-F238E27FC236}">
                <a16:creationId xmlns:a16="http://schemas.microsoft.com/office/drawing/2014/main" id="{369D8D33-5DA1-4E73-B26D-22F885E2BBA3}"/>
              </a:ext>
            </a:extLst>
          </p:cNvPr>
          <p:cNvSpPr/>
          <p:nvPr/>
        </p:nvSpPr>
        <p:spPr>
          <a:xfrm>
            <a:off x="7807879" y="2119339"/>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964466"/>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Low numbers of complaints were received by the MHCC about Eastern CYMHS, but the majority of these were made by family members/carers, consistent with other child and youth mental health services.</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Most complaints made directly to Eastern CYMHS were also made by family members/carers, with a lower proportion of consumers making complaints compared to other services.</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4280444512"/>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E5AA8DE-971E-460E-9ACA-8E519CBA998F}">
  <ds:schemaRefs>
    <ds:schemaRef ds:uri="346a98b2-8cb5-4b00-9f7c-6f20646cf270"/>
    <ds:schemaRef ds:uri="http://purl.org/dc/terms/"/>
    <ds:schemaRef ds:uri="http://purl.org/dc/dcmitype/"/>
    <ds:schemaRef ds:uri="http://schemas.microsoft.com/office/2006/documentManagement/types"/>
    <ds:schemaRef ds:uri="http://schemas.microsoft.com/office/2006/metadata/properties"/>
    <ds:schemaRef ds:uri="http://www.w3.org/XML/1998/namespace"/>
    <ds:schemaRef ds:uri="http://purl.org/dc/elements/1.1/"/>
    <ds:schemaRef ds:uri="http://schemas.microsoft.com/office/infopath/2007/PartnerControls"/>
    <ds:schemaRef ds:uri="http://schemas.openxmlformats.org/package/2006/metadata/core-properties"/>
    <ds:schemaRef ds:uri="1003d65e-de0c-4738-9985-419c46fd36e2"/>
  </ds:schemaRefs>
</ds:datastoreItem>
</file>

<file path=customXml/itemProps2.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839047D-D7CE-4A5F-A8AB-DA13877DBD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17893</TotalTime>
  <Words>1446</Words>
  <Application>Microsoft Office PowerPoint</Application>
  <PresentationFormat>Widescreen</PresentationFormat>
  <Paragraphs>191</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Eastern CYMHS</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2022-04-11T03:19:45Z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2022-04-11T03:19:45Z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3ae67108-e704-487b-8460-cc74237063f1</vt:lpwstr>
  </property>
  <property fmtid="{D5CDD505-2E9C-101B-9397-08002B2CF9AE}" pid="9" name="MSIP_Label_43e64453-338c-4f93-8a4d-0039a0a41f2a_ContentBits">
    <vt:lpwstr>2</vt:lpwstr>
  </property>
</Properties>
</file>