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85FA58-673B-444F-8E01-F2CE712029FC}" v="26" dt="2021-05-30T09:33:18.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E285FA58-673B-444F-8E01-F2CE712029FC}"/>
    <pc:docChg chg="undo redo custSel modSld">
      <pc:chgData name="Mizaan Ahmad" userId="1c5dd9f373d485ac" providerId="LiveId" clId="{E285FA58-673B-444F-8E01-F2CE712029FC}" dt="2021-05-30T15:18:21.247" v="945"/>
      <pc:docMkLst>
        <pc:docMk/>
      </pc:docMkLst>
      <pc:sldChg chg="modSp">
        <pc:chgData name="Mizaan Ahmad" userId="1c5dd9f373d485ac" providerId="LiveId" clId="{E285FA58-673B-444F-8E01-F2CE712029FC}" dt="2021-05-28T03:01:23.541" v="18"/>
        <pc:sldMkLst>
          <pc:docMk/>
          <pc:sldMk cId="728255935" sldId="256"/>
        </pc:sldMkLst>
        <pc:spChg chg="mod">
          <ac:chgData name="Mizaan Ahmad" userId="1c5dd9f373d485ac" providerId="LiveId" clId="{E285FA58-673B-444F-8E01-F2CE712029FC}" dt="2021-05-28T03:01:23.541" v="18"/>
          <ac:spMkLst>
            <pc:docMk/>
            <pc:sldMk cId="728255935" sldId="256"/>
            <ac:spMk id="2" creationId="{9397E537-13FD-4378-9583-8D5B5C02A877}"/>
          </ac:spMkLst>
        </pc:spChg>
      </pc:sldChg>
      <pc:sldChg chg="modSp mod">
        <pc:chgData name="Mizaan Ahmad" userId="1c5dd9f373d485ac" providerId="LiveId" clId="{E285FA58-673B-444F-8E01-F2CE712029FC}" dt="2021-05-30T09:01:39.046" v="345" actId="1076"/>
        <pc:sldMkLst>
          <pc:docMk/>
          <pc:sldMk cId="2468528989" sldId="261"/>
        </pc:sldMkLst>
        <pc:spChg chg="mod">
          <ac:chgData name="Mizaan Ahmad" userId="1c5dd9f373d485ac" providerId="LiveId" clId="{E285FA58-673B-444F-8E01-F2CE712029FC}" dt="2021-05-28T03:01:23.541" v="18"/>
          <ac:spMkLst>
            <pc:docMk/>
            <pc:sldMk cId="2468528989" sldId="261"/>
            <ac:spMk id="60" creationId="{AB061075-8A5B-40FF-8648-8D92BC4CCE3C}"/>
          </ac:spMkLst>
        </pc:spChg>
        <pc:spChg chg="mod">
          <ac:chgData name="Mizaan Ahmad" userId="1c5dd9f373d485ac" providerId="LiveId" clId="{E285FA58-673B-444F-8E01-F2CE712029FC}" dt="2021-05-28T03:02:09.226" v="30" actId="20577"/>
          <ac:spMkLst>
            <pc:docMk/>
            <pc:sldMk cId="2468528989" sldId="261"/>
            <ac:spMk id="62" creationId="{CB5D0E10-8852-4137-8C7E-F4E521A448D5}"/>
          </ac:spMkLst>
        </pc:spChg>
        <pc:spChg chg="mod">
          <ac:chgData name="Mizaan Ahmad" userId="1c5dd9f373d485ac" providerId="LiveId" clId="{E285FA58-673B-444F-8E01-F2CE712029FC}" dt="2021-05-28T03:02:08.160" v="29" actId="20577"/>
          <ac:spMkLst>
            <pc:docMk/>
            <pc:sldMk cId="2468528989" sldId="261"/>
            <ac:spMk id="64" creationId="{D6DB30DD-57AC-415F-B7DB-D50768B1C381}"/>
          </ac:spMkLst>
        </pc:spChg>
        <pc:spChg chg="mod">
          <ac:chgData name="Mizaan Ahmad" userId="1c5dd9f373d485ac" providerId="LiveId" clId="{E285FA58-673B-444F-8E01-F2CE712029FC}" dt="2021-05-28T03:02:34.992" v="41" actId="20577"/>
          <ac:spMkLst>
            <pc:docMk/>
            <pc:sldMk cId="2468528989" sldId="261"/>
            <ac:spMk id="69" creationId="{0892C425-D844-4FC1-B442-52B4A2286E5A}"/>
          </ac:spMkLst>
        </pc:spChg>
        <pc:spChg chg="mod">
          <ac:chgData name="Mizaan Ahmad" userId="1c5dd9f373d485ac" providerId="LiveId" clId="{E285FA58-673B-444F-8E01-F2CE712029FC}" dt="2021-05-28T03:02:10.760" v="31" actId="20577"/>
          <ac:spMkLst>
            <pc:docMk/>
            <pc:sldMk cId="2468528989" sldId="261"/>
            <ac:spMk id="71" creationId="{B073341D-203C-476E-B503-B355E196931A}"/>
          </ac:spMkLst>
        </pc:spChg>
        <pc:spChg chg="mod">
          <ac:chgData name="Mizaan Ahmad" userId="1c5dd9f373d485ac" providerId="LiveId" clId="{E285FA58-673B-444F-8E01-F2CE712029FC}" dt="2021-05-30T09:01:39.046" v="345" actId="1076"/>
          <ac:spMkLst>
            <pc:docMk/>
            <pc:sldMk cId="2468528989" sldId="261"/>
            <ac:spMk id="98" creationId="{5A1D96C0-F43A-4ADF-9134-72B1D1BA0AC5}"/>
          </ac:spMkLst>
        </pc:spChg>
      </pc:sldChg>
      <pc:sldChg chg="modSp mod">
        <pc:chgData name="Mizaan Ahmad" userId="1c5dd9f373d485ac" providerId="LiveId" clId="{E285FA58-673B-444F-8E01-F2CE712029FC}" dt="2021-05-30T07:46:00.199" v="239" actId="27636"/>
        <pc:sldMkLst>
          <pc:docMk/>
          <pc:sldMk cId="1080916225" sldId="262"/>
        </pc:sldMkLst>
        <pc:spChg chg="mod">
          <ac:chgData name="Mizaan Ahmad" userId="1c5dd9f373d485ac" providerId="LiveId" clId="{E285FA58-673B-444F-8E01-F2CE712029FC}" dt="2021-05-28T03:01:23.541" v="18"/>
          <ac:spMkLst>
            <pc:docMk/>
            <pc:sldMk cId="1080916225" sldId="262"/>
            <ac:spMk id="7" creationId="{B8C74E88-7F6D-4041-91CB-DE55566F01D8}"/>
          </ac:spMkLst>
        </pc:spChg>
        <pc:spChg chg="mod">
          <ac:chgData name="Mizaan Ahmad" userId="1c5dd9f373d485ac" providerId="LiveId" clId="{E285FA58-673B-444F-8E01-F2CE712029FC}" dt="2021-05-28T03:01:23.541" v="18"/>
          <ac:spMkLst>
            <pc:docMk/>
            <pc:sldMk cId="1080916225" sldId="262"/>
            <ac:spMk id="95" creationId="{0BE1A289-64D1-483F-B840-A7B7912C2D13}"/>
          </ac:spMkLst>
        </pc:spChg>
        <pc:spChg chg="mod">
          <ac:chgData name="Mizaan Ahmad" userId="1c5dd9f373d485ac" providerId="LiveId" clId="{E285FA58-673B-444F-8E01-F2CE712029FC}" dt="2021-05-30T07:46:00.199" v="239" actId="27636"/>
          <ac:spMkLst>
            <pc:docMk/>
            <pc:sldMk cId="1080916225" sldId="262"/>
            <ac:spMk id="162" creationId="{BE44FBF2-A33C-4A25-A70A-F999F9D86D64}"/>
          </ac:spMkLst>
        </pc:spChg>
        <pc:graphicFrameChg chg="mod">
          <ac:chgData name="Mizaan Ahmad" userId="1c5dd9f373d485ac" providerId="LiveId" clId="{E285FA58-673B-444F-8E01-F2CE712029FC}" dt="2021-05-28T03:01:23.541" v="18"/>
          <ac:graphicFrameMkLst>
            <pc:docMk/>
            <pc:sldMk cId="1080916225" sldId="262"/>
            <ac:graphicFrameMk id="10" creationId="{249D1375-7714-4DB0-A7EB-02D9DEAC83CD}"/>
          </ac:graphicFrameMkLst>
        </pc:graphicFrameChg>
      </pc:sldChg>
      <pc:sldChg chg="modSp mod">
        <pc:chgData name="Mizaan Ahmad" userId="1c5dd9f373d485ac" providerId="LiveId" clId="{E285FA58-673B-444F-8E01-F2CE712029FC}" dt="2021-05-30T08:14:17.886" v="260" actId="20577"/>
        <pc:sldMkLst>
          <pc:docMk/>
          <pc:sldMk cId="1708563974" sldId="263"/>
        </pc:sldMkLst>
        <pc:spChg chg="mod">
          <ac:chgData name="Mizaan Ahmad" userId="1c5dd9f373d485ac" providerId="LiveId" clId="{E285FA58-673B-444F-8E01-F2CE712029FC}" dt="2021-05-28T03:01:23.541" v="18"/>
          <ac:spMkLst>
            <pc:docMk/>
            <pc:sldMk cId="1708563974" sldId="263"/>
            <ac:spMk id="10" creationId="{78AF2B26-50A2-4EF4-81EE-D6952DF82E99}"/>
          </ac:spMkLst>
        </pc:spChg>
        <pc:spChg chg="mod">
          <ac:chgData name="Mizaan Ahmad" userId="1c5dd9f373d485ac" providerId="LiveId" clId="{E285FA58-673B-444F-8E01-F2CE712029FC}" dt="2021-05-28T03:01:23.541" v="18"/>
          <ac:spMkLst>
            <pc:docMk/>
            <pc:sldMk cId="1708563974" sldId="263"/>
            <ac:spMk id="24" creationId="{895944F8-F855-4A71-A879-C62188B3C168}"/>
          </ac:spMkLst>
        </pc:spChg>
        <pc:spChg chg="mod">
          <ac:chgData name="Mizaan Ahmad" userId="1c5dd9f373d485ac" providerId="LiveId" clId="{E285FA58-673B-444F-8E01-F2CE712029FC}" dt="2021-05-28T03:01:54.141" v="28" actId="1035"/>
          <ac:spMkLst>
            <pc:docMk/>
            <pc:sldMk cId="1708563974" sldId="263"/>
            <ac:spMk id="25" creationId="{369D8D33-5DA1-4E73-B26D-22F885E2BBA3}"/>
          </ac:spMkLst>
        </pc:spChg>
        <pc:spChg chg="mod">
          <ac:chgData name="Mizaan Ahmad" userId="1c5dd9f373d485ac" providerId="LiveId" clId="{E285FA58-673B-444F-8E01-F2CE712029FC}" dt="2021-05-30T08:14:17.886" v="260" actId="20577"/>
          <ac:spMkLst>
            <pc:docMk/>
            <pc:sldMk cId="1708563974" sldId="263"/>
            <ac:spMk id="42" creationId="{12FCE8F7-4DC7-417F-A76F-D25E22BC09AC}"/>
          </ac:spMkLst>
        </pc:spChg>
      </pc:sldChg>
      <pc:sldChg chg="modSp mod">
        <pc:chgData name="Mizaan Ahmad" userId="1c5dd9f373d485ac" providerId="LiveId" clId="{E285FA58-673B-444F-8E01-F2CE712029FC}" dt="2021-05-28T03:01:23.541" v="18"/>
        <pc:sldMkLst>
          <pc:docMk/>
          <pc:sldMk cId="4188436993" sldId="279"/>
        </pc:sldMkLst>
        <pc:spChg chg="mod">
          <ac:chgData name="Mizaan Ahmad" userId="1c5dd9f373d485ac" providerId="LiveId" clId="{E285FA58-673B-444F-8E01-F2CE712029FC}" dt="2021-05-28T03:01:23.541" v="18"/>
          <ac:spMkLst>
            <pc:docMk/>
            <pc:sldMk cId="4188436993" sldId="279"/>
            <ac:spMk id="7" creationId="{AB66B096-DF16-4ADA-A580-72E352B892CB}"/>
          </ac:spMkLst>
        </pc:spChg>
      </pc:sldChg>
      <pc:sldChg chg="modSp mod">
        <pc:chgData name="Mizaan Ahmad" userId="1c5dd9f373d485ac" providerId="LiveId" clId="{E285FA58-673B-444F-8E01-F2CE712029FC}" dt="2021-05-30T15:18:21.247" v="945"/>
        <pc:sldMkLst>
          <pc:docMk/>
          <pc:sldMk cId="2491112856" sldId="280"/>
        </pc:sldMkLst>
        <pc:spChg chg="mod">
          <ac:chgData name="Mizaan Ahmad" userId="1c5dd9f373d485ac" providerId="LiveId" clId="{E285FA58-673B-444F-8E01-F2CE712029FC}" dt="2021-05-30T15:18:21.247" v="945"/>
          <ac:spMkLst>
            <pc:docMk/>
            <pc:sldMk cId="2491112856" sldId="280"/>
            <ac:spMk id="6" creationId="{4ADAE8C7-EE46-4C64-90DC-523225301A72}"/>
          </ac:spMkLst>
        </pc:spChg>
        <pc:spChg chg="mod">
          <ac:chgData name="Mizaan Ahmad" userId="1c5dd9f373d485ac" providerId="LiveId" clId="{E285FA58-673B-444F-8E01-F2CE712029FC}" dt="2021-05-30T09:40:00.369" v="932" actId="20577"/>
          <ac:spMkLst>
            <pc:docMk/>
            <pc:sldMk cId="2491112856" sldId="280"/>
            <ac:spMk id="8" creationId="{37275FC9-DCC8-4EE7-9F89-C054BC939FBA}"/>
          </ac:spMkLst>
        </pc:spChg>
      </pc:sldChg>
      <pc:sldChg chg="modSp mod">
        <pc:chgData name="Mizaan Ahmad" userId="1c5dd9f373d485ac" providerId="LiveId" clId="{E285FA58-673B-444F-8E01-F2CE712029FC}" dt="2021-05-30T07:58:19.893" v="255" actId="20577"/>
        <pc:sldMkLst>
          <pc:docMk/>
          <pc:sldMk cId="1026700057" sldId="281"/>
        </pc:sldMkLst>
        <pc:spChg chg="mod">
          <ac:chgData name="Mizaan Ahmad" userId="1c5dd9f373d485ac" providerId="LiveId" clId="{E285FA58-673B-444F-8E01-F2CE712029FC}" dt="2021-05-28T03:01:23.541" v="18"/>
          <ac:spMkLst>
            <pc:docMk/>
            <pc:sldMk cId="1026700057" sldId="281"/>
            <ac:spMk id="31" creationId="{83DAB2CF-300D-4DB5-B45B-DBB909FC4896}"/>
          </ac:spMkLst>
        </pc:spChg>
        <pc:spChg chg="mod">
          <ac:chgData name="Mizaan Ahmad" userId="1c5dd9f373d485ac" providerId="LiveId" clId="{E285FA58-673B-444F-8E01-F2CE712029FC}" dt="2021-05-28T03:01:23.541" v="18"/>
          <ac:spMkLst>
            <pc:docMk/>
            <pc:sldMk cId="1026700057" sldId="281"/>
            <ac:spMk id="33" creationId="{C9EDA928-934D-4253-B3F7-D2C5A0EA2328}"/>
          </ac:spMkLst>
        </pc:spChg>
        <pc:spChg chg="mod">
          <ac:chgData name="Mizaan Ahmad" userId="1c5dd9f373d485ac" providerId="LiveId" clId="{E285FA58-673B-444F-8E01-F2CE712029FC}" dt="2021-05-28T03:01:23.541" v="18"/>
          <ac:spMkLst>
            <pc:docMk/>
            <pc:sldMk cId="1026700057" sldId="281"/>
            <ac:spMk id="35" creationId="{CD52D763-E022-438E-BCA7-DADA4CE04A21}"/>
          </ac:spMkLst>
        </pc:spChg>
        <pc:spChg chg="mod">
          <ac:chgData name="Mizaan Ahmad" userId="1c5dd9f373d485ac" providerId="LiveId" clId="{E285FA58-673B-444F-8E01-F2CE712029FC}" dt="2021-05-28T03:01:11.547" v="17"/>
          <ac:spMkLst>
            <pc:docMk/>
            <pc:sldMk cId="1026700057" sldId="281"/>
            <ac:spMk id="153" creationId="{A2AB544E-4468-4A75-974D-5F6A3F1DB67A}"/>
          </ac:spMkLst>
        </pc:spChg>
        <pc:spChg chg="mod">
          <ac:chgData name="Mizaan Ahmad" userId="1c5dd9f373d485ac" providerId="LiveId" clId="{E285FA58-673B-444F-8E01-F2CE712029FC}" dt="2021-05-28T03:00:57.310" v="16"/>
          <ac:spMkLst>
            <pc:docMk/>
            <pc:sldMk cId="1026700057" sldId="281"/>
            <ac:spMk id="156" creationId="{FE11D61C-FF8A-4EE8-B50B-130B038F0E97}"/>
          </ac:spMkLst>
        </pc:spChg>
        <pc:spChg chg="mod">
          <ac:chgData name="Mizaan Ahmad" userId="1c5dd9f373d485ac" providerId="LiveId" clId="{E285FA58-673B-444F-8E01-F2CE712029FC}" dt="2021-05-28T03:01:23.541" v="18"/>
          <ac:spMkLst>
            <pc:docMk/>
            <pc:sldMk cId="1026700057" sldId="281"/>
            <ac:spMk id="158" creationId="{46458C66-1FBA-4251-B989-C846FD6B7E45}"/>
          </ac:spMkLst>
        </pc:spChg>
        <pc:spChg chg="mod">
          <ac:chgData name="Mizaan Ahmad" userId="1c5dd9f373d485ac" providerId="LiveId" clId="{E285FA58-673B-444F-8E01-F2CE712029FC}" dt="2021-05-30T07:58:19.893" v="255" actId="20577"/>
          <ac:spMkLst>
            <pc:docMk/>
            <pc:sldMk cId="1026700057" sldId="281"/>
            <ac:spMk id="162" creationId="{BE44FBF2-A33C-4A25-A70A-F999F9D86D64}"/>
          </ac:spMkLst>
        </pc:spChg>
      </pc:sldChg>
      <pc:sldChg chg="addSp delSp modSp mod">
        <pc:chgData name="Mizaan Ahmad" userId="1c5dd9f373d485ac" providerId="LiveId" clId="{E285FA58-673B-444F-8E01-F2CE712029FC}" dt="2021-05-30T09:38:36.154" v="914" actId="404"/>
        <pc:sldMkLst>
          <pc:docMk/>
          <pc:sldMk cId="908867797" sldId="283"/>
        </pc:sldMkLst>
        <pc:spChg chg="add del mod">
          <ac:chgData name="Mizaan Ahmad" userId="1c5dd9f373d485ac" providerId="LiveId" clId="{E285FA58-673B-444F-8E01-F2CE712029FC}" dt="2021-05-30T09:33:18.954" v="347"/>
          <ac:spMkLst>
            <pc:docMk/>
            <pc:sldMk cId="908867797" sldId="283"/>
            <ac:spMk id="54" creationId="{FB976CC9-D31F-4BD9-B2E0-442880C8FBC3}"/>
          </ac:spMkLst>
        </pc:spChg>
        <pc:spChg chg="mod">
          <ac:chgData name="Mizaan Ahmad" userId="1c5dd9f373d485ac" providerId="LiveId" clId="{E285FA58-673B-444F-8E01-F2CE712029FC}" dt="2021-05-30T09:34:31.357" v="356"/>
          <ac:spMkLst>
            <pc:docMk/>
            <pc:sldMk cId="908867797" sldId="283"/>
            <ac:spMk id="60" creationId="{DE5ECE95-8FC4-4D84-B531-2A4DA54A0CA3}"/>
          </ac:spMkLst>
        </pc:spChg>
        <pc:spChg chg="mod">
          <ac:chgData name="Mizaan Ahmad" userId="1c5dd9f373d485ac" providerId="LiveId" clId="{E285FA58-673B-444F-8E01-F2CE712029FC}" dt="2021-05-28T03:01:11.547" v="17"/>
          <ac:spMkLst>
            <pc:docMk/>
            <pc:sldMk cId="908867797" sldId="283"/>
            <ac:spMk id="88" creationId="{AE6A1803-CF0D-41E1-BCA4-BCD1F3986BB4}"/>
          </ac:spMkLst>
        </pc:spChg>
        <pc:spChg chg="mod">
          <ac:chgData name="Mizaan Ahmad" userId="1c5dd9f373d485ac" providerId="LiveId" clId="{E285FA58-673B-444F-8E01-F2CE712029FC}" dt="2021-05-28T03:00:57.310" v="16"/>
          <ac:spMkLst>
            <pc:docMk/>
            <pc:sldMk cId="908867797" sldId="283"/>
            <ac:spMk id="90" creationId="{224D0F31-B4E7-45A3-8ACE-E9CE9C031EA7}"/>
          </ac:spMkLst>
        </pc:spChg>
        <pc:spChg chg="mod">
          <ac:chgData name="Mizaan Ahmad" userId="1c5dd9f373d485ac" providerId="LiveId" clId="{E285FA58-673B-444F-8E01-F2CE712029FC}" dt="2021-05-28T03:01:23.541" v="18"/>
          <ac:spMkLst>
            <pc:docMk/>
            <pc:sldMk cId="908867797" sldId="283"/>
            <ac:spMk id="91" creationId="{B0EF89E5-37B0-4ECB-AD05-33E40C5AAE16}"/>
          </ac:spMkLst>
        </pc:spChg>
        <pc:spChg chg="mod">
          <ac:chgData name="Mizaan Ahmad" userId="1c5dd9f373d485ac" providerId="LiveId" clId="{E285FA58-673B-444F-8E01-F2CE712029FC}" dt="2021-05-28T03:01:23.541" v="18"/>
          <ac:spMkLst>
            <pc:docMk/>
            <pc:sldMk cId="908867797" sldId="283"/>
            <ac:spMk id="124" creationId="{1DDEC7CB-1B7D-457D-AB8B-A9008867F2BA}"/>
          </ac:spMkLst>
        </pc:spChg>
        <pc:spChg chg="mod">
          <ac:chgData name="Mizaan Ahmad" userId="1c5dd9f373d485ac" providerId="LiveId" clId="{E285FA58-673B-444F-8E01-F2CE712029FC}" dt="2021-05-30T09:35:20.231" v="435" actId="1076"/>
          <ac:spMkLst>
            <pc:docMk/>
            <pc:sldMk cId="908867797" sldId="283"/>
            <ac:spMk id="132" creationId="{E0AB169A-8A51-44E8-94C7-BAEBB2A9D6F3}"/>
          </ac:spMkLst>
        </pc:spChg>
        <pc:spChg chg="mod">
          <ac:chgData name="Mizaan Ahmad" userId="1c5dd9f373d485ac" providerId="LiveId" clId="{E285FA58-673B-444F-8E01-F2CE712029FC}" dt="2021-05-30T09:38:36.154" v="914" actId="404"/>
          <ac:spMkLst>
            <pc:docMk/>
            <pc:sldMk cId="908867797" sldId="283"/>
            <ac:spMk id="156" creationId="{DD2CACB0-98A4-471A-9DEE-A4A2CC4EFE99}"/>
          </ac:spMkLst>
        </pc:spChg>
        <pc:spChg chg="mod">
          <ac:chgData name="Mizaan Ahmad" userId="1c5dd9f373d485ac" providerId="LiveId" clId="{E285FA58-673B-444F-8E01-F2CE712029FC}" dt="2021-05-28T03:01:23.541" v="18"/>
          <ac:spMkLst>
            <pc:docMk/>
            <pc:sldMk cId="908867797" sldId="283"/>
            <ac:spMk id="186" creationId="{B61E75F1-03B2-403F-B23A-68A5F04BD03D}"/>
          </ac:spMkLst>
        </pc:spChg>
        <pc:spChg chg="mod">
          <ac:chgData name="Mizaan Ahmad" userId="1c5dd9f373d485ac" providerId="LiveId" clId="{E285FA58-673B-444F-8E01-F2CE712029FC}" dt="2021-05-30T09:34:43.155" v="392" actId="20577"/>
          <ac:spMkLst>
            <pc:docMk/>
            <pc:sldMk cId="908867797" sldId="283"/>
            <ac:spMk id="215" creationId="{747B5C4E-BFB7-4CD3-8BB4-CE0B73C31E26}"/>
          </ac:spMkLst>
        </pc:spChg>
        <pc:spChg chg="mod">
          <ac:chgData name="Mizaan Ahmad" userId="1c5dd9f373d485ac" providerId="LiveId" clId="{E285FA58-673B-444F-8E01-F2CE712029FC}" dt="2021-05-30T09:34:55.951" v="432" actId="20577"/>
          <ac:spMkLst>
            <pc:docMk/>
            <pc:sldMk cId="908867797" sldId="283"/>
            <ac:spMk id="220" creationId="{9E6176AF-CD31-4699-9854-08B85C105DB8}"/>
          </ac:spMkLst>
        </pc:spChg>
        <pc:spChg chg="mod">
          <ac:chgData name="Mizaan Ahmad" userId="1c5dd9f373d485ac" providerId="LiveId" clId="{E285FA58-673B-444F-8E01-F2CE712029FC}" dt="2021-05-30T09:35:37.977" v="436"/>
          <ac:spMkLst>
            <pc:docMk/>
            <pc:sldMk cId="908867797" sldId="283"/>
            <ac:spMk id="231" creationId="{F98914ED-6BB0-4C91-8310-A652F7EE63C8}"/>
          </ac:spMkLst>
        </pc:spChg>
        <pc:spChg chg="mod">
          <ac:chgData name="Mizaan Ahmad" userId="1c5dd9f373d485ac" providerId="LiveId" clId="{E285FA58-673B-444F-8E01-F2CE712029FC}" dt="2021-05-30T09:35:56.571" v="495" actId="20577"/>
          <ac:spMkLst>
            <pc:docMk/>
            <pc:sldMk cId="908867797" sldId="283"/>
            <ac:spMk id="242" creationId="{1CBD92E4-537C-4C49-ACEB-40A0C7D5FE1D}"/>
          </ac:spMkLst>
        </pc:spChg>
        <pc:spChg chg="mod">
          <ac:chgData name="Mizaan Ahmad" userId="1c5dd9f373d485ac" providerId="LiveId" clId="{E285FA58-673B-444F-8E01-F2CE712029FC}" dt="2021-05-30T09:37:43.309" v="701" actId="20577"/>
          <ac:spMkLst>
            <pc:docMk/>
            <pc:sldMk cId="908867797" sldId="283"/>
            <ac:spMk id="269" creationId="{6F9C93EA-50B3-4707-BAD8-76B898AD0A7D}"/>
          </ac:spMkLst>
        </pc:spChg>
        <pc:spChg chg="mod">
          <ac:chgData name="Mizaan Ahmad" userId="1c5dd9f373d485ac" providerId="LiveId" clId="{E285FA58-673B-444F-8E01-F2CE712029FC}" dt="2021-05-30T09:37:35.495" v="678"/>
          <ac:spMkLst>
            <pc:docMk/>
            <pc:sldMk cId="908867797" sldId="283"/>
            <ac:spMk id="273" creationId="{3A4D5A25-AB44-43B5-B0DE-CDFC7F4E0272}"/>
          </ac:spMkLst>
        </pc:spChg>
        <pc:spChg chg="mod">
          <ac:chgData name="Mizaan Ahmad" userId="1c5dd9f373d485ac" providerId="LiveId" clId="{E285FA58-673B-444F-8E01-F2CE712029FC}" dt="2021-05-30T09:36:44.861" v="622" actId="20577"/>
          <ac:spMkLst>
            <pc:docMk/>
            <pc:sldMk cId="908867797" sldId="283"/>
            <ac:spMk id="291" creationId="{0AD5A55C-8B7B-438E-A04E-45A331762F74}"/>
          </ac:spMkLst>
        </pc:spChg>
        <pc:spChg chg="mod">
          <ac:chgData name="Mizaan Ahmad" userId="1c5dd9f373d485ac" providerId="LiveId" clId="{E285FA58-673B-444F-8E01-F2CE712029FC}" dt="2021-05-30T09:36:32.926" v="587" actId="20577"/>
          <ac:spMkLst>
            <pc:docMk/>
            <pc:sldMk cId="908867797" sldId="283"/>
            <ac:spMk id="295" creationId="{CD961B2F-10B2-4BA2-88B5-724F72E2969F}"/>
          </ac:spMkLst>
        </pc:spChg>
        <pc:spChg chg="mod">
          <ac:chgData name="Mizaan Ahmad" userId="1c5dd9f373d485ac" providerId="LiveId" clId="{E285FA58-673B-444F-8E01-F2CE712029FC}" dt="2021-05-30T09:36:18.235" v="547" actId="20577"/>
          <ac:spMkLst>
            <pc:docMk/>
            <pc:sldMk cId="908867797" sldId="283"/>
            <ac:spMk id="299" creationId="{962F27F7-9DE4-42AC-B46E-FF6E4F09DBEC}"/>
          </ac:spMkLst>
        </pc:spChg>
      </pc:sldChg>
      <pc:sldChg chg="modSp mod">
        <pc:chgData name="Mizaan Ahmad" userId="1c5dd9f373d485ac" providerId="LiveId" clId="{E285FA58-673B-444F-8E01-F2CE712029FC}" dt="2021-05-30T08:33:08.982" v="340"/>
        <pc:sldMkLst>
          <pc:docMk/>
          <pc:sldMk cId="1414545796" sldId="284"/>
        </pc:sldMkLst>
        <pc:spChg chg="mod">
          <ac:chgData name="Mizaan Ahmad" userId="1c5dd9f373d485ac" providerId="LiveId" clId="{E285FA58-673B-444F-8E01-F2CE712029FC}" dt="2021-05-28T03:01:23.541" v="18"/>
          <ac:spMkLst>
            <pc:docMk/>
            <pc:sldMk cId="1414545796" sldId="284"/>
            <ac:spMk id="161" creationId="{CF4F4415-B4BB-4F27-841A-3CE38B0B8142}"/>
          </ac:spMkLst>
        </pc:spChg>
        <pc:spChg chg="mod">
          <ac:chgData name="Mizaan Ahmad" userId="1c5dd9f373d485ac" providerId="LiveId" clId="{E285FA58-673B-444F-8E01-F2CE712029FC}" dt="2021-05-28T03:01:11.547" v="17"/>
          <ac:spMkLst>
            <pc:docMk/>
            <pc:sldMk cId="1414545796" sldId="284"/>
            <ac:spMk id="203" creationId="{78386FDC-54E5-48E1-9F0A-C187BC79D73E}"/>
          </ac:spMkLst>
        </pc:spChg>
        <pc:spChg chg="mod">
          <ac:chgData name="Mizaan Ahmad" userId="1c5dd9f373d485ac" providerId="LiveId" clId="{E285FA58-673B-444F-8E01-F2CE712029FC}" dt="2021-05-28T03:00:57.310" v="16"/>
          <ac:spMkLst>
            <pc:docMk/>
            <pc:sldMk cId="1414545796" sldId="284"/>
            <ac:spMk id="205" creationId="{52316AB0-600E-42AD-AEAC-9C65662CD344}"/>
          </ac:spMkLst>
        </pc:spChg>
        <pc:spChg chg="mod">
          <ac:chgData name="Mizaan Ahmad" userId="1c5dd9f373d485ac" providerId="LiveId" clId="{E285FA58-673B-444F-8E01-F2CE712029FC}" dt="2021-05-28T03:01:23.541" v="18"/>
          <ac:spMkLst>
            <pc:docMk/>
            <pc:sldMk cId="1414545796" sldId="284"/>
            <ac:spMk id="206" creationId="{0B2695C1-D515-42DC-BCB9-F1DA5ABC57D3}"/>
          </ac:spMkLst>
        </pc:spChg>
        <pc:spChg chg="mod">
          <ac:chgData name="Mizaan Ahmad" userId="1c5dd9f373d485ac" providerId="LiveId" clId="{E285FA58-673B-444F-8E01-F2CE712029FC}" dt="2021-05-30T08:33:08.982" v="340"/>
          <ac:spMkLst>
            <pc:docMk/>
            <pc:sldMk cId="1414545796" sldId="284"/>
            <ac:spMk id="388" creationId="{E4D10574-58A5-4FB2-B7A4-09D7B877DA6D}"/>
          </ac:spMkLst>
        </pc:spChg>
      </pc:sldChg>
      <pc:sldChg chg="modSp mod">
        <pc:chgData name="Mizaan Ahmad" userId="1c5dd9f373d485ac" providerId="LiveId" clId="{E285FA58-673B-444F-8E01-F2CE712029FC}" dt="2021-05-30T15:18:12.905" v="943" actId="20577"/>
        <pc:sldMkLst>
          <pc:docMk/>
          <pc:sldMk cId="3783533735" sldId="285"/>
        </pc:sldMkLst>
        <pc:spChg chg="mod">
          <ac:chgData name="Mizaan Ahmad" userId="1c5dd9f373d485ac" providerId="LiveId" clId="{E285FA58-673B-444F-8E01-F2CE712029FC}" dt="2021-05-30T15:18:12.905" v="943" actId="20577"/>
          <ac:spMkLst>
            <pc:docMk/>
            <pc:sldMk cId="3783533735" sldId="285"/>
            <ac:spMk id="6" creationId="{AF80A39C-E3D8-480C-B336-1075A5AA03DA}"/>
          </ac:spMkLst>
        </pc:spChg>
        <pc:spChg chg="mod">
          <ac:chgData name="Mizaan Ahmad" userId="1c5dd9f373d485ac" providerId="LiveId" clId="{E285FA58-673B-444F-8E01-F2CE712029FC}" dt="2021-05-28T03:03:00.675" v="68" actId="20577"/>
          <ac:spMkLst>
            <pc:docMk/>
            <pc:sldMk cId="3783533735" sldId="285"/>
            <ac:spMk id="8" creationId="{602728D8-0F47-4841-870A-A5046F655BE1}"/>
          </ac:spMkLst>
        </pc:spChg>
        <pc:spChg chg="mod">
          <ac:chgData name="Mizaan Ahmad" userId="1c5dd9f373d485ac" providerId="LiveId" clId="{E285FA58-673B-444F-8E01-F2CE712029FC}" dt="2021-05-30T09:41:20.554" v="938"/>
          <ac:spMkLst>
            <pc:docMk/>
            <pc:sldMk cId="3783533735" sldId="285"/>
            <ac:spMk id="47" creationId="{7FDF7E63-7C77-46DB-AEC3-E85B8E34E603}"/>
          </ac:spMkLst>
        </pc:spChg>
        <pc:spChg chg="mod">
          <ac:chgData name="Mizaan Ahmad" userId="1c5dd9f373d485ac" providerId="LiveId" clId="{E285FA58-673B-444F-8E01-F2CE712029FC}" dt="2021-05-30T09:41:08.799" v="935"/>
          <ac:spMkLst>
            <pc:docMk/>
            <pc:sldMk cId="3783533735" sldId="285"/>
            <ac:spMk id="48" creationId="{41C2AB24-194D-4981-922B-E9B156A98E9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Eastern%20CY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Eastern%20CY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Eastern%20CY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Eastern%20CY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Eastern%20CY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Eastern%20CY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Eastern%20CY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Eastern%20CY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Eastern%20CY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13</c:v>
                </c:pt>
                <c:pt idx="1">
                  <c:v>4</c:v>
                </c:pt>
                <c:pt idx="2">
                  <c:v>5</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Eastern CYMHS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7</c:v>
                </c:pt>
                <c:pt idx="1">
                  <c:v>16</c:v>
                </c:pt>
                <c:pt idx="2">
                  <c:v>14</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0.14000000000000001</c:v>
                </c:pt>
                <c:pt idx="1">
                  <c:v>0.14000000000000001</c:v>
                </c:pt>
                <c:pt idx="2">
                  <c:v>7.0000000000000007E-2</c:v>
                </c:pt>
                <c:pt idx="3">
                  <c:v>7.0000000000000007E-2</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0.04</c:v>
                </c:pt>
                <c:pt idx="1">
                  <c:v>0.02</c:v>
                </c:pt>
                <c:pt idx="2">
                  <c:v>0.02</c:v>
                </c:pt>
                <c:pt idx="3">
                  <c:v>0.02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0.4</c:v>
                </c:pt>
                <c:pt idx="1">
                  <c:v>0.4</c:v>
                </c:pt>
                <c:pt idx="2">
                  <c:v>0.4</c:v>
                </c:pt>
                <c:pt idx="3">
                  <c:v>0.4</c:v>
                </c:pt>
                <c:pt idx="4">
                  <c:v>0.2</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0.09</c:v>
                </c:pt>
                <c:pt idx="1">
                  <c:v>7.0000000000000007E-2</c:v>
                </c:pt>
                <c:pt idx="2">
                  <c:v>0.04</c:v>
                </c:pt>
                <c:pt idx="3">
                  <c:v>0.16</c:v>
                </c:pt>
                <c:pt idx="4">
                  <c:v>7.0000000000000007E-2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0.67</c:v>
                </c:pt>
                <c:pt idx="1">
                  <c:v>0.67</c:v>
                </c:pt>
                <c:pt idx="2">
                  <c:v>0.67</c:v>
                </c:pt>
                <c:pt idx="3">
                  <c:v>4.4999999999999997E-3</c:v>
                </c:pt>
                <c:pt idx="4">
                  <c:v>0.33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Eastern CYMHS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0.15</c:v>
                </c:pt>
                <c:pt idx="2">
                  <c:v>0.69</c:v>
                </c:pt>
                <c:pt idx="3">
                  <c:v>0.46</c:v>
                </c:pt>
                <c:pt idx="4">
                  <c:v>4.4999999999999997E-3</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Improved communication</c:v>
                </c:pt>
                <c:pt idx="1">
                  <c:v>Review/change to consumer care</c:v>
                </c:pt>
                <c:pt idx="2">
                  <c:v>Meeting or reviews arranged</c:v>
                </c:pt>
                <c:pt idx="3">
                  <c:v>Safety/risk issue addressed</c:v>
                </c:pt>
                <c:pt idx="4">
                  <c:v>Service agreed to respond to complainant</c:v>
                </c:pt>
                <c:pt idx="5">
                  <c:v>Changes in policy, practice or training</c:v>
                </c:pt>
              </c:strCache>
            </c:strRef>
          </c:cat>
          <c:val>
            <c:numRef>
              <c:f>Actions!$B$1:$B$6</c:f>
              <c:numCache>
                <c:formatCode>0%</c:formatCode>
                <c:ptCount val="6"/>
                <c:pt idx="0">
                  <c:v>1</c:v>
                </c:pt>
                <c:pt idx="1">
                  <c:v>1</c:v>
                </c:pt>
                <c:pt idx="2">
                  <c:v>0.5</c:v>
                </c:pt>
                <c:pt idx="3">
                  <c:v>0.5</c:v>
                </c:pt>
                <c:pt idx="4">
                  <c:v>4.0000000000000001E-3</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Eastern CYMHS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Eastern CYMHS</c:v>
                </c:pt>
              </c:strCache>
            </c:strRef>
          </c:cat>
          <c:val>
            <c:numRef>
              <c:f>ComplaintMedians!$D$2:$D$4</c:f>
              <c:numCache>
                <c:formatCode>General</c:formatCode>
                <c:ptCount val="3"/>
                <c:pt idx="0">
                  <c:v>2</c:v>
                </c:pt>
                <c:pt idx="1">
                  <c:v>7</c:v>
                </c:pt>
                <c:pt idx="2">
                  <c:v>11</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Eastern CYMHS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c:v>
                </c:pt>
                <c:pt idx="1">
                  <c:v>4</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3</c:v>
                </c:pt>
                <c:pt idx="1">
                  <c:v>10</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c:v>
                </c:pt>
                <c:pt idx="1">
                  <c:v>0.6</c:v>
                </c:pt>
                <c:pt idx="2">
                  <c:v>0.4</c:v>
                </c:pt>
                <c:pt idx="3">
                  <c:v>0.2</c:v>
                </c:pt>
                <c:pt idx="4">
                  <c:v>0.2</c:v>
                </c:pt>
                <c:pt idx="5">
                  <c:v>0.2</c:v>
                </c:pt>
                <c:pt idx="6">
                  <c:v>4.4999999999999997E-3</c:v>
                </c:pt>
                <c:pt idx="7">
                  <c:v>4.4999999999999997E-3</c:v>
                </c:pt>
                <c:pt idx="8">
                  <c:v>0.2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0.71</c:v>
                </c:pt>
                <c:pt idx="1">
                  <c:v>0.47</c:v>
                </c:pt>
                <c:pt idx="2">
                  <c:v>0.25</c:v>
                </c:pt>
                <c:pt idx="3">
                  <c:v>0.13</c:v>
                </c:pt>
                <c:pt idx="4">
                  <c:v>0.08</c:v>
                </c:pt>
                <c:pt idx="5">
                  <c:v>0.22</c:v>
                </c:pt>
                <c:pt idx="6">
                  <c:v>7.0000000000000007E-2</c:v>
                </c:pt>
                <c:pt idx="7">
                  <c:v>7.0000000000000007E-2</c:v>
                </c:pt>
                <c:pt idx="8">
                  <c:v>0.18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c:v>
                </c:pt>
                <c:pt idx="1">
                  <c:v>0.28999999999999998</c:v>
                </c:pt>
                <c:pt idx="2">
                  <c:v>0.14000000000000001</c:v>
                </c:pt>
                <c:pt idx="3">
                  <c:v>7.0000000000000007E-2</c:v>
                </c:pt>
                <c:pt idx="4">
                  <c:v>4.4999999999999997E-3</c:v>
                </c:pt>
                <c:pt idx="5">
                  <c:v>0.14000000000000001</c:v>
                </c:pt>
                <c:pt idx="6">
                  <c:v>4.4999999999999997E-3</c:v>
                </c:pt>
                <c:pt idx="7">
                  <c:v>7.0000000000000007E-2</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0.42</c:v>
                </c:pt>
                <c:pt idx="1">
                  <c:v>0.32</c:v>
                </c:pt>
                <c:pt idx="2">
                  <c:v>0.24</c:v>
                </c:pt>
                <c:pt idx="3">
                  <c:v>0.03</c:v>
                </c:pt>
                <c:pt idx="4">
                  <c:v>0.08</c:v>
                </c:pt>
                <c:pt idx="5">
                  <c:v>0.15</c:v>
                </c:pt>
                <c:pt idx="6">
                  <c:v>0.16</c:v>
                </c:pt>
                <c:pt idx="7">
                  <c:v>0.05</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0.25</c:v>
                </c:pt>
                <c:pt idx="1">
                  <c:v>4.4999999999999997E-3</c:v>
                </c:pt>
                <c:pt idx="2">
                  <c:v>0.5</c:v>
                </c:pt>
                <c:pt idx="3">
                  <c:v>0.75</c:v>
                </c:pt>
                <c:pt idx="4">
                  <c:v>0.75</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4.4999999999999997E-3</c:v>
                </c:pt>
                <c:pt idx="1">
                  <c:v>1</c:v>
                </c:pt>
                <c:pt idx="2">
                  <c:v>4.4999999999999997E-3</c:v>
                </c:pt>
                <c:pt idx="3">
                  <c:v>4.4999999999999997E-3</c:v>
                </c:pt>
                <c:pt idx="4">
                  <c:v>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0.1</c:v>
                </c:pt>
                <c:pt idx="2">
                  <c:v>4.4999999999999997E-3</c:v>
                </c:pt>
                <c:pt idx="3">
                  <c:v>0.3</c:v>
                </c:pt>
                <c:pt idx="4">
                  <c:v>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4.4999999999999997E-3</c:v>
                </c:pt>
                <c:pt idx="2">
                  <c:v>0.67</c:v>
                </c:pt>
                <c:pt idx="3">
                  <c:v>4.4999999999999997E-3</c:v>
                </c:pt>
                <c:pt idx="4">
                  <c:v>0.67</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3641D129-4286-488D-B2B5-44E2513EEB45}"/>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Eastern CYMHS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CYMHS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(n=14)</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Eastern CYMHS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798857975"/>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785253623"/>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360118583"/>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946072423"/>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032451"/>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Although overall numbers of complaints were low, commonly raised issues in complaints about Eastern CYMHS to the MHCC included treatment, communication, conduct and behaviour, and access, consistent with all child and youth mental health services.</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Complaints made directly to Eastern CYMHS were most commonly about treatment, communication, conduct and behaviour and access.</a:t>
            </a:r>
          </a:p>
          <a:p>
            <a:pPr marL="342900" indent="-342900">
              <a:lnSpc>
                <a:spcPct val="110000"/>
              </a:lnSpc>
              <a:spcBef>
                <a:spcPts val="600"/>
              </a:spcBef>
              <a:spcAft>
                <a:spcPts val="600"/>
              </a:spcAft>
              <a:buFont typeface="Arial" panose="020B0604020202020204" pitchFamily="34" charset="0"/>
              <a:buChar char="•"/>
            </a:pP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406974"/>
            <a:ext cx="4228694" cy="509735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the MHCC about Eastern CYMHS in 2019-20, there was one consumer complaint about treatment and medication, and four complaints raised by family members/carers largely concerning treatment and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direct complaints to Eastern CYMHS, consumers largely raised concerns about conduct and behaviour and treatment. Family members/carers largely raised treatment and communication issues in complaints directly to Eastern CYMHS, similar to complaints made to the MHCC.</a:t>
            </a: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Eastern CYMHS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520023215"/>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435615920"/>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(n=10)</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200305908"/>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2045783901"/>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Lack of empathy or compassion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relapse prevention plan</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Lack or insufficient access to service</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Lack of communication with family/carer</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discharge information communicated</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Refusal to admit or treat</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Access</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Refusal to assess</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Records</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Difficulty accessing personal health information</a:t>
            </a:r>
            <a:endParaRPr lang="en-AU" sz="1100" dirty="0">
              <a:effectLst/>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2508507"/>
          </a:xfrm>
          <a:prstGeom prst="rect">
            <a:avLst/>
          </a:prstGeom>
          <a:noFill/>
        </p:spPr>
        <p:txBody>
          <a:bodyPr wrap="square">
            <a:spAutoFit/>
          </a:bodyPr>
          <a:lstStyle/>
          <a:p>
            <a:pPr marL="285750" indent="-28575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the complaint numbers were low, the most frequently raised issues about Eastern CYMHS were at proportions much higher than the sector median.</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91870574"/>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1723132430"/>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Eastern CYMHS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Eastern CYMHS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CYMHS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(n=14)</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729416502"/>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Eastern CYMHS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5709833"/>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Acknowledgement, action and answer were the most frequent outcomes achieved by Eastern CYMHS in relation to complaints to the MHCC.</a:t>
            </a:r>
          </a:p>
          <a:p>
            <a:pPr marL="342900" indent="-342900">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complaints made directly to the service, Eastern CYMHS has improved its complaint outcome reporting, with the percentage of complaints with unknown outcome dropping substantially since 2017-18.</a:t>
            </a:r>
          </a:p>
          <a:p>
            <a:pPr marL="342900" indent="-342900" algn="l">
              <a:lnSpc>
                <a:spcPct val="110000"/>
              </a:lnSpc>
              <a:spcBef>
                <a:spcPts val="600"/>
              </a:spcBef>
              <a:spcAft>
                <a:spcPts val="600"/>
              </a:spcAft>
              <a:buFont typeface="Arial" panose="020B0604020202020204" pitchFamily="34" charset="0"/>
              <a:buChar char="•"/>
            </a:pPr>
            <a:endParaRPr lang="en-US" dirty="0">
              <a:solidFill>
                <a:schemeClr val="accent3"/>
              </a:solidFill>
              <a:latin typeface="Arial Nova Light" panose="020B0304020202020204" pitchFamily="34" charset="0"/>
              <a:cs typeface="Arial" panose="020B0604020202020204" pitchFamily="34" charset="0"/>
            </a:endParaRPr>
          </a:p>
          <a:p>
            <a:pPr marL="342900" indent="-342900" algn="l">
              <a:lnSpc>
                <a:spcPct val="110000"/>
              </a:lnSpc>
              <a:spcBef>
                <a:spcPts val="600"/>
              </a:spcBef>
              <a:spcAft>
                <a:spcPts val="600"/>
              </a:spcAft>
              <a:buFont typeface="Arial" panose="020B0604020202020204" pitchFamily="34" charset="0"/>
              <a:buChar char="•"/>
            </a:pPr>
            <a:endParaRPr lang="en-US"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Eastern CYMHS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500608951"/>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2019-20, more complaints were made directly to Eastern CYMHS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1695977"/>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the complaint numbers were low, the most frequently raised issues about Eastern CYMHS were at proportions much higher than the sector median.</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558299"/>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Eastern CYMHS has improved its complaint outcome reporting, with the percentage of complaints with unknown outcome dropping substantially since 2017-18.</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Actions undertaken by Eastern CYMHS included responding to the complainant or consumer directly, improved communication/resolution of misunderstandings and change/review of treatment/care for individual consumers.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a:p>
            <a:pPr algn="l">
              <a:lnSpc>
                <a:spcPct val="100000"/>
              </a:lnSpc>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6"/>
            <a:ext cx="4769416" cy="387451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about Eastern CYMHS decreased sharply in 2018-19, before remaining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Conversely, the number of complaints made directly to Eastern CYMHS rose sharply in 2018-19, before stabilizing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2019-20, more complaints were made directly to Eastern CYMHS than complaints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5</a:t>
            </a:r>
          </a:p>
          <a:p>
            <a:pPr>
              <a:lnSpc>
                <a:spcPct val="80000"/>
              </a:lnSpc>
            </a:pPr>
            <a:r>
              <a:rPr lang="en-AU" sz="1600" dirty="0">
                <a:solidFill>
                  <a:srgbClr val="052A39"/>
                </a:solidFill>
                <a:latin typeface="Arial Nova Light" panose="020B0304020202020204" pitchFamily="34" charset="0"/>
              </a:rPr>
              <a:t>Complaints to MHCC about Eastern CYMHS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14</a:t>
            </a:r>
          </a:p>
          <a:p>
            <a:pPr>
              <a:lnSpc>
                <a:spcPct val="80000"/>
              </a:lnSpc>
            </a:pPr>
            <a:r>
              <a:rPr lang="en-AU" sz="1600" dirty="0">
                <a:solidFill>
                  <a:srgbClr val="052A39"/>
                </a:solidFill>
                <a:latin typeface="Arial Nova Light" panose="020B0304020202020204" pitchFamily="34" charset="0"/>
              </a:rPr>
              <a:t>Complaints to Eastern CYMHS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712413898"/>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Eastern CYMHS received lower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Eastern CYMHS received a similar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Eastern CYMHS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(n=14)</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411352276"/>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Eastern CYMHS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Eastern CYMHS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Eastern CYMHS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Eastern CYMHS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Eastern CYMHS</a:t>
            </a:r>
          </a:p>
        </p:txBody>
      </p:sp>
      <p:sp>
        <p:nvSpPr>
          <p:cNvPr id="25" name="Oval 24">
            <a:extLst>
              <a:ext uri="{FF2B5EF4-FFF2-40B4-BE49-F238E27FC236}">
                <a16:creationId xmlns:a16="http://schemas.microsoft.com/office/drawing/2014/main" id="{369D8D33-5DA1-4E73-B26D-22F885E2BBA3}"/>
              </a:ext>
            </a:extLst>
          </p:cNvPr>
          <p:cNvSpPr/>
          <p:nvPr/>
        </p:nvSpPr>
        <p:spPr>
          <a:xfrm>
            <a:off x="7807879" y="211933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96446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Low numbers of complaints were received by the MHCC about Eastern CYMHS, but the majority of these were made by family members/carers, consistent with other child and youth mental health services.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Most complaints made directly to Eastern CYMHS were also made by family members/carers, with a lower proportion of consumers making complaints compared to other services.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280444512"/>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AA8DE-971E-460E-9ACA-8E519CBA998F}">
  <ds:schemaRefs>
    <ds:schemaRef ds:uri="346a98b2-8cb5-4b00-9f7c-6f20646cf270"/>
    <ds:schemaRef ds:uri="http://purl.org/dc/term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1003d65e-de0c-4738-9985-419c46fd36e2"/>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17893</TotalTime>
  <Words>1446</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Eastern CYMHS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2022-04-11T03:19:45Z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3ae67108-e704-487b-8460-cc74237063f1</vt:lpwstr>
  </property>
  <property fmtid="{D5CDD505-2E9C-101B-9397-08002B2CF9AE}" pid="9" name="MSIP_Label_43e64453-338c-4f93-8a4d-0039a0a41f2a_ContentBits">
    <vt:lpwstr>2</vt:lpwstr>
  </property>
</Properties>
</file>