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F6D559-2F83-4AC9-96F8-EA40AF2B4194}" v="24" dt="2021-05-30T15:07:02.8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8EF6D559-2F83-4AC9-96F8-EA40AF2B4194}"/>
    <pc:docChg chg="undo redo custSel modSld">
      <pc:chgData name="Mizaan Ahmad" userId="1c5dd9f373d485ac" providerId="LiveId" clId="{8EF6D559-2F83-4AC9-96F8-EA40AF2B4194}" dt="2021-05-30T15:29:05.606" v="1246" actId="20577"/>
      <pc:docMkLst>
        <pc:docMk/>
      </pc:docMkLst>
      <pc:sldChg chg="modSp">
        <pc:chgData name="Mizaan Ahmad" userId="1c5dd9f373d485ac" providerId="LiveId" clId="{8EF6D559-2F83-4AC9-96F8-EA40AF2B4194}" dt="2021-05-28T02:57:22.538" v="15"/>
        <pc:sldMkLst>
          <pc:docMk/>
          <pc:sldMk cId="728255935" sldId="256"/>
        </pc:sldMkLst>
        <pc:spChg chg="mod">
          <ac:chgData name="Mizaan Ahmad" userId="1c5dd9f373d485ac" providerId="LiveId" clId="{8EF6D559-2F83-4AC9-96F8-EA40AF2B4194}" dt="2021-05-28T02:57:22.538" v="15"/>
          <ac:spMkLst>
            <pc:docMk/>
            <pc:sldMk cId="728255935" sldId="256"/>
            <ac:spMk id="2" creationId="{9397E537-13FD-4378-9583-8D5B5C02A877}"/>
          </ac:spMkLst>
        </pc:spChg>
      </pc:sldChg>
      <pc:sldChg chg="modSp mod">
        <pc:chgData name="Mizaan Ahmad" userId="1c5dd9f373d485ac" providerId="LiveId" clId="{8EF6D559-2F83-4AC9-96F8-EA40AF2B4194}" dt="2021-05-30T09:02:38.218" v="363" actId="20577"/>
        <pc:sldMkLst>
          <pc:docMk/>
          <pc:sldMk cId="2468528989" sldId="261"/>
        </pc:sldMkLst>
        <pc:spChg chg="mod">
          <ac:chgData name="Mizaan Ahmad" userId="1c5dd9f373d485ac" providerId="LiveId" clId="{8EF6D559-2F83-4AC9-96F8-EA40AF2B4194}" dt="2021-05-28T02:57:22.538" v="15"/>
          <ac:spMkLst>
            <pc:docMk/>
            <pc:sldMk cId="2468528989" sldId="261"/>
            <ac:spMk id="60" creationId="{AB061075-8A5B-40FF-8648-8D92BC4CCE3C}"/>
          </ac:spMkLst>
        </pc:spChg>
        <pc:spChg chg="mod">
          <ac:chgData name="Mizaan Ahmad" userId="1c5dd9f373d485ac" providerId="LiveId" clId="{8EF6D559-2F83-4AC9-96F8-EA40AF2B4194}" dt="2021-05-28T02:58:10.249" v="30" actId="20577"/>
          <ac:spMkLst>
            <pc:docMk/>
            <pc:sldMk cId="2468528989" sldId="261"/>
            <ac:spMk id="62" creationId="{CB5D0E10-8852-4137-8C7E-F4E521A448D5}"/>
          </ac:spMkLst>
        </pc:spChg>
        <pc:spChg chg="mod">
          <ac:chgData name="Mizaan Ahmad" userId="1c5dd9f373d485ac" providerId="LiveId" clId="{8EF6D559-2F83-4AC9-96F8-EA40AF2B4194}" dt="2021-05-28T02:58:08.989" v="29" actId="20577"/>
          <ac:spMkLst>
            <pc:docMk/>
            <pc:sldMk cId="2468528989" sldId="261"/>
            <ac:spMk id="64" creationId="{D6DB30DD-57AC-415F-B7DB-D50768B1C381}"/>
          </ac:spMkLst>
        </pc:spChg>
        <pc:spChg chg="mod">
          <ac:chgData name="Mizaan Ahmad" userId="1c5dd9f373d485ac" providerId="LiveId" clId="{8EF6D559-2F83-4AC9-96F8-EA40AF2B4194}" dt="2021-05-28T02:58:13.615" v="34" actId="20577"/>
          <ac:spMkLst>
            <pc:docMk/>
            <pc:sldMk cId="2468528989" sldId="261"/>
            <ac:spMk id="69" creationId="{0892C425-D844-4FC1-B442-52B4A2286E5A}"/>
          </ac:spMkLst>
        </pc:spChg>
        <pc:spChg chg="mod">
          <ac:chgData name="Mizaan Ahmad" userId="1c5dd9f373d485ac" providerId="LiveId" clId="{8EF6D559-2F83-4AC9-96F8-EA40AF2B4194}" dt="2021-05-28T02:58:11.838" v="32" actId="20577"/>
          <ac:spMkLst>
            <pc:docMk/>
            <pc:sldMk cId="2468528989" sldId="261"/>
            <ac:spMk id="71" creationId="{B073341D-203C-476E-B503-B355E196931A}"/>
          </ac:spMkLst>
        </pc:spChg>
        <pc:spChg chg="mod">
          <ac:chgData name="Mizaan Ahmad" userId="1c5dd9f373d485ac" providerId="LiveId" clId="{8EF6D559-2F83-4AC9-96F8-EA40AF2B4194}" dt="2021-05-30T09:02:38.218" v="363" actId="20577"/>
          <ac:spMkLst>
            <pc:docMk/>
            <pc:sldMk cId="2468528989" sldId="261"/>
            <ac:spMk id="98" creationId="{5A1D96C0-F43A-4ADF-9134-72B1D1BA0AC5}"/>
          </ac:spMkLst>
        </pc:spChg>
      </pc:sldChg>
      <pc:sldChg chg="modSp mod">
        <pc:chgData name="Mizaan Ahmad" userId="1c5dd9f373d485ac" providerId="LiveId" clId="{8EF6D559-2F83-4AC9-96F8-EA40AF2B4194}" dt="2021-05-30T07:47:07.161" v="215" actId="20577"/>
        <pc:sldMkLst>
          <pc:docMk/>
          <pc:sldMk cId="1080916225" sldId="262"/>
        </pc:sldMkLst>
        <pc:spChg chg="mod">
          <ac:chgData name="Mizaan Ahmad" userId="1c5dd9f373d485ac" providerId="LiveId" clId="{8EF6D559-2F83-4AC9-96F8-EA40AF2B4194}" dt="2021-05-28T02:57:43.474" v="17"/>
          <ac:spMkLst>
            <pc:docMk/>
            <pc:sldMk cId="1080916225" sldId="262"/>
            <ac:spMk id="7" creationId="{B8C74E88-7F6D-4041-91CB-DE55566F01D8}"/>
          </ac:spMkLst>
        </pc:spChg>
        <pc:spChg chg="mod">
          <ac:chgData name="Mizaan Ahmad" userId="1c5dd9f373d485ac" providerId="LiveId" clId="{8EF6D559-2F83-4AC9-96F8-EA40AF2B4194}" dt="2021-05-28T02:57:33.651" v="16"/>
          <ac:spMkLst>
            <pc:docMk/>
            <pc:sldMk cId="1080916225" sldId="262"/>
            <ac:spMk id="95" creationId="{0BE1A289-64D1-483F-B840-A7B7912C2D13}"/>
          </ac:spMkLst>
        </pc:spChg>
        <pc:spChg chg="mod">
          <ac:chgData name="Mizaan Ahmad" userId="1c5dd9f373d485ac" providerId="LiveId" clId="{8EF6D559-2F83-4AC9-96F8-EA40AF2B4194}" dt="2021-05-30T07:47:07.161" v="215" actId="20577"/>
          <ac:spMkLst>
            <pc:docMk/>
            <pc:sldMk cId="1080916225" sldId="262"/>
            <ac:spMk id="162" creationId="{BE44FBF2-A33C-4A25-A70A-F999F9D86D64}"/>
          </ac:spMkLst>
        </pc:spChg>
      </pc:sldChg>
      <pc:sldChg chg="modSp mod">
        <pc:chgData name="Mizaan Ahmad" userId="1c5dd9f373d485ac" providerId="LiveId" clId="{8EF6D559-2F83-4AC9-96F8-EA40AF2B4194}" dt="2021-05-30T08:15:57.147" v="282"/>
        <pc:sldMkLst>
          <pc:docMk/>
          <pc:sldMk cId="1708563974" sldId="263"/>
        </pc:sldMkLst>
        <pc:spChg chg="mod">
          <ac:chgData name="Mizaan Ahmad" userId="1c5dd9f373d485ac" providerId="LiveId" clId="{8EF6D559-2F83-4AC9-96F8-EA40AF2B4194}" dt="2021-05-28T02:57:22.538" v="15"/>
          <ac:spMkLst>
            <pc:docMk/>
            <pc:sldMk cId="1708563974" sldId="263"/>
            <ac:spMk id="10" creationId="{78AF2B26-50A2-4EF4-81EE-D6952DF82E99}"/>
          </ac:spMkLst>
        </pc:spChg>
        <pc:spChg chg="mod">
          <ac:chgData name="Mizaan Ahmad" userId="1c5dd9f373d485ac" providerId="LiveId" clId="{8EF6D559-2F83-4AC9-96F8-EA40AF2B4194}" dt="2021-05-28T02:57:22.538" v="15"/>
          <ac:spMkLst>
            <pc:docMk/>
            <pc:sldMk cId="1708563974" sldId="263"/>
            <ac:spMk id="24" creationId="{895944F8-F855-4A71-A879-C62188B3C168}"/>
          </ac:spMkLst>
        </pc:spChg>
        <pc:spChg chg="mod">
          <ac:chgData name="Mizaan Ahmad" userId="1c5dd9f373d485ac" providerId="LiveId" clId="{8EF6D559-2F83-4AC9-96F8-EA40AF2B4194}" dt="2021-05-28T02:57:58.613" v="27" actId="1035"/>
          <ac:spMkLst>
            <pc:docMk/>
            <pc:sldMk cId="1708563974" sldId="263"/>
            <ac:spMk id="25" creationId="{369D8D33-5DA1-4E73-B26D-22F885E2BBA3}"/>
          </ac:spMkLst>
        </pc:spChg>
        <pc:spChg chg="mod">
          <ac:chgData name="Mizaan Ahmad" userId="1c5dd9f373d485ac" providerId="LiveId" clId="{8EF6D559-2F83-4AC9-96F8-EA40AF2B4194}" dt="2021-05-30T08:15:57.147" v="282"/>
          <ac:spMkLst>
            <pc:docMk/>
            <pc:sldMk cId="1708563974" sldId="263"/>
            <ac:spMk id="42" creationId="{12FCE8F7-4DC7-417F-A76F-D25E22BC09AC}"/>
          </ac:spMkLst>
        </pc:spChg>
      </pc:sldChg>
      <pc:sldChg chg="modSp mod">
        <pc:chgData name="Mizaan Ahmad" userId="1c5dd9f373d485ac" providerId="LiveId" clId="{8EF6D559-2F83-4AC9-96F8-EA40AF2B4194}" dt="2021-05-30T15:07:02.890" v="1188"/>
        <pc:sldMkLst>
          <pc:docMk/>
          <pc:sldMk cId="4188436993" sldId="279"/>
        </pc:sldMkLst>
        <pc:spChg chg="mod">
          <ac:chgData name="Mizaan Ahmad" userId="1c5dd9f373d485ac" providerId="LiveId" clId="{8EF6D559-2F83-4AC9-96F8-EA40AF2B4194}" dt="2021-05-30T15:07:02.890" v="1188"/>
          <ac:spMkLst>
            <pc:docMk/>
            <pc:sldMk cId="4188436993" sldId="279"/>
            <ac:spMk id="7" creationId="{AB66B096-DF16-4ADA-A580-72E352B892CB}"/>
          </ac:spMkLst>
        </pc:spChg>
      </pc:sldChg>
      <pc:sldChg chg="modSp mod">
        <pc:chgData name="Mizaan Ahmad" userId="1c5dd9f373d485ac" providerId="LiveId" clId="{8EF6D559-2F83-4AC9-96F8-EA40AF2B4194}" dt="2021-05-30T15:29:05.606" v="1246" actId="20577"/>
        <pc:sldMkLst>
          <pc:docMk/>
          <pc:sldMk cId="2491112856" sldId="280"/>
        </pc:sldMkLst>
        <pc:spChg chg="mod">
          <ac:chgData name="Mizaan Ahmad" userId="1c5dd9f373d485ac" providerId="LiveId" clId="{8EF6D559-2F83-4AC9-96F8-EA40AF2B4194}" dt="2021-05-30T15:18:29.253" v="1230"/>
          <ac:spMkLst>
            <pc:docMk/>
            <pc:sldMk cId="2491112856" sldId="280"/>
            <ac:spMk id="6" creationId="{4ADAE8C7-EE46-4C64-90DC-523225301A72}"/>
          </ac:spMkLst>
        </pc:spChg>
        <pc:spChg chg="mod">
          <ac:chgData name="Mizaan Ahmad" userId="1c5dd9f373d485ac" providerId="LiveId" clId="{8EF6D559-2F83-4AC9-96F8-EA40AF2B4194}" dt="2021-05-30T15:29:05.606" v="1246" actId="20577"/>
          <ac:spMkLst>
            <pc:docMk/>
            <pc:sldMk cId="2491112856" sldId="280"/>
            <ac:spMk id="8" creationId="{37275FC9-DCC8-4EE7-9F89-C054BC939FBA}"/>
          </ac:spMkLst>
        </pc:spChg>
      </pc:sldChg>
      <pc:sldChg chg="modSp mod">
        <pc:chgData name="Mizaan Ahmad" userId="1c5dd9f373d485ac" providerId="LiveId" clId="{8EF6D559-2F83-4AC9-96F8-EA40AF2B4194}" dt="2021-05-30T08:15:51.451" v="281"/>
        <pc:sldMkLst>
          <pc:docMk/>
          <pc:sldMk cId="1026700057" sldId="281"/>
        </pc:sldMkLst>
        <pc:spChg chg="mod">
          <ac:chgData name="Mizaan Ahmad" userId="1c5dd9f373d485ac" providerId="LiveId" clId="{8EF6D559-2F83-4AC9-96F8-EA40AF2B4194}" dt="2021-05-28T02:57:22.538" v="15"/>
          <ac:spMkLst>
            <pc:docMk/>
            <pc:sldMk cId="1026700057" sldId="281"/>
            <ac:spMk id="31" creationId="{83DAB2CF-300D-4DB5-B45B-DBB909FC4896}"/>
          </ac:spMkLst>
        </pc:spChg>
        <pc:spChg chg="mod">
          <ac:chgData name="Mizaan Ahmad" userId="1c5dd9f373d485ac" providerId="LiveId" clId="{8EF6D559-2F83-4AC9-96F8-EA40AF2B4194}" dt="2021-05-28T02:57:22.538" v="15"/>
          <ac:spMkLst>
            <pc:docMk/>
            <pc:sldMk cId="1026700057" sldId="281"/>
            <ac:spMk id="33" creationId="{C9EDA928-934D-4253-B3F7-D2C5A0EA2328}"/>
          </ac:spMkLst>
        </pc:spChg>
        <pc:spChg chg="mod">
          <ac:chgData name="Mizaan Ahmad" userId="1c5dd9f373d485ac" providerId="LiveId" clId="{8EF6D559-2F83-4AC9-96F8-EA40AF2B4194}" dt="2021-05-28T02:57:22.538" v="15"/>
          <ac:spMkLst>
            <pc:docMk/>
            <pc:sldMk cId="1026700057" sldId="281"/>
            <ac:spMk id="35" creationId="{CD52D763-E022-438E-BCA7-DADA4CE04A21}"/>
          </ac:spMkLst>
        </pc:spChg>
        <pc:spChg chg="mod">
          <ac:chgData name="Mizaan Ahmad" userId="1c5dd9f373d485ac" providerId="LiveId" clId="{8EF6D559-2F83-4AC9-96F8-EA40AF2B4194}" dt="2021-05-28T02:57:33.651" v="16"/>
          <ac:spMkLst>
            <pc:docMk/>
            <pc:sldMk cId="1026700057" sldId="281"/>
            <ac:spMk id="153" creationId="{A2AB544E-4468-4A75-974D-5F6A3F1DB67A}"/>
          </ac:spMkLst>
        </pc:spChg>
        <pc:spChg chg="mod">
          <ac:chgData name="Mizaan Ahmad" userId="1c5dd9f373d485ac" providerId="LiveId" clId="{8EF6D559-2F83-4AC9-96F8-EA40AF2B4194}" dt="2021-05-28T02:57:43.474" v="17"/>
          <ac:spMkLst>
            <pc:docMk/>
            <pc:sldMk cId="1026700057" sldId="281"/>
            <ac:spMk id="156" creationId="{FE11D61C-FF8A-4EE8-B50B-130B038F0E97}"/>
          </ac:spMkLst>
        </pc:spChg>
        <pc:spChg chg="mod">
          <ac:chgData name="Mizaan Ahmad" userId="1c5dd9f373d485ac" providerId="LiveId" clId="{8EF6D559-2F83-4AC9-96F8-EA40AF2B4194}" dt="2021-05-28T02:57:22.538" v="15"/>
          <ac:spMkLst>
            <pc:docMk/>
            <pc:sldMk cId="1026700057" sldId="281"/>
            <ac:spMk id="158" creationId="{46458C66-1FBA-4251-B989-C846FD6B7E45}"/>
          </ac:spMkLst>
        </pc:spChg>
        <pc:spChg chg="mod">
          <ac:chgData name="Mizaan Ahmad" userId="1c5dd9f373d485ac" providerId="LiveId" clId="{8EF6D559-2F83-4AC9-96F8-EA40AF2B4194}" dt="2021-05-30T08:15:51.451" v="281"/>
          <ac:spMkLst>
            <pc:docMk/>
            <pc:sldMk cId="1026700057" sldId="281"/>
            <ac:spMk id="162" creationId="{BE44FBF2-A33C-4A25-A70A-F999F9D86D64}"/>
          </ac:spMkLst>
        </pc:spChg>
      </pc:sldChg>
      <pc:sldChg chg="modSp mod">
        <pc:chgData name="Mizaan Ahmad" userId="1c5dd9f373d485ac" providerId="LiveId" clId="{8EF6D559-2F83-4AC9-96F8-EA40AF2B4194}" dt="2021-05-30T15:02:20.003" v="1028" actId="20577"/>
        <pc:sldMkLst>
          <pc:docMk/>
          <pc:sldMk cId="908867797" sldId="283"/>
        </pc:sldMkLst>
        <pc:spChg chg="mod">
          <ac:chgData name="Mizaan Ahmad" userId="1c5dd9f373d485ac" providerId="LiveId" clId="{8EF6D559-2F83-4AC9-96F8-EA40AF2B4194}" dt="2021-05-30T14:53:27.444" v="368"/>
          <ac:spMkLst>
            <pc:docMk/>
            <pc:sldMk cId="908867797" sldId="283"/>
            <ac:spMk id="60" creationId="{DE5ECE95-8FC4-4D84-B531-2A4DA54A0CA3}"/>
          </ac:spMkLst>
        </pc:spChg>
        <pc:spChg chg="mod">
          <ac:chgData name="Mizaan Ahmad" userId="1c5dd9f373d485ac" providerId="LiveId" clId="{8EF6D559-2F83-4AC9-96F8-EA40AF2B4194}" dt="2021-05-28T02:57:33.651" v="16"/>
          <ac:spMkLst>
            <pc:docMk/>
            <pc:sldMk cId="908867797" sldId="283"/>
            <ac:spMk id="88" creationId="{AE6A1803-CF0D-41E1-BCA4-BCD1F3986BB4}"/>
          </ac:spMkLst>
        </pc:spChg>
        <pc:spChg chg="mod">
          <ac:chgData name="Mizaan Ahmad" userId="1c5dd9f373d485ac" providerId="LiveId" clId="{8EF6D559-2F83-4AC9-96F8-EA40AF2B4194}" dt="2021-05-28T02:57:43.474" v="17"/>
          <ac:spMkLst>
            <pc:docMk/>
            <pc:sldMk cId="908867797" sldId="283"/>
            <ac:spMk id="90" creationId="{224D0F31-B4E7-45A3-8ACE-E9CE9C031EA7}"/>
          </ac:spMkLst>
        </pc:spChg>
        <pc:spChg chg="mod">
          <ac:chgData name="Mizaan Ahmad" userId="1c5dd9f373d485ac" providerId="LiveId" clId="{8EF6D559-2F83-4AC9-96F8-EA40AF2B4194}" dt="2021-05-28T02:57:22.538" v="15"/>
          <ac:spMkLst>
            <pc:docMk/>
            <pc:sldMk cId="908867797" sldId="283"/>
            <ac:spMk id="91" creationId="{B0EF89E5-37B0-4ECB-AD05-33E40C5AAE16}"/>
          </ac:spMkLst>
        </pc:spChg>
        <pc:spChg chg="mod">
          <ac:chgData name="Mizaan Ahmad" userId="1c5dd9f373d485ac" providerId="LiveId" clId="{8EF6D559-2F83-4AC9-96F8-EA40AF2B4194}" dt="2021-05-28T02:57:22.538" v="15"/>
          <ac:spMkLst>
            <pc:docMk/>
            <pc:sldMk cId="908867797" sldId="283"/>
            <ac:spMk id="124" creationId="{1DDEC7CB-1B7D-457D-AB8B-A9008867F2BA}"/>
          </ac:spMkLst>
        </pc:spChg>
        <pc:spChg chg="mod">
          <ac:chgData name="Mizaan Ahmad" userId="1c5dd9f373d485ac" providerId="LiveId" clId="{8EF6D559-2F83-4AC9-96F8-EA40AF2B4194}" dt="2021-05-30T15:02:20.003" v="1028" actId="20577"/>
          <ac:spMkLst>
            <pc:docMk/>
            <pc:sldMk cId="908867797" sldId="283"/>
            <ac:spMk id="156" creationId="{DD2CACB0-98A4-471A-9DEE-A4A2CC4EFE99}"/>
          </ac:spMkLst>
        </pc:spChg>
        <pc:spChg chg="mod">
          <ac:chgData name="Mizaan Ahmad" userId="1c5dd9f373d485ac" providerId="LiveId" clId="{8EF6D559-2F83-4AC9-96F8-EA40AF2B4194}" dt="2021-05-28T02:57:22.538" v="15"/>
          <ac:spMkLst>
            <pc:docMk/>
            <pc:sldMk cId="908867797" sldId="283"/>
            <ac:spMk id="186" creationId="{B61E75F1-03B2-403F-B23A-68A5F04BD03D}"/>
          </ac:spMkLst>
        </pc:spChg>
        <pc:spChg chg="mod">
          <ac:chgData name="Mizaan Ahmad" userId="1c5dd9f373d485ac" providerId="LiveId" clId="{8EF6D559-2F83-4AC9-96F8-EA40AF2B4194}" dt="2021-05-30T14:53:44.573" v="402" actId="20577"/>
          <ac:spMkLst>
            <pc:docMk/>
            <pc:sldMk cId="908867797" sldId="283"/>
            <ac:spMk id="215" creationId="{747B5C4E-BFB7-4CD3-8BB4-CE0B73C31E26}"/>
          </ac:spMkLst>
        </pc:spChg>
        <pc:spChg chg="mod">
          <ac:chgData name="Mizaan Ahmad" userId="1c5dd9f373d485ac" providerId="LiveId" clId="{8EF6D559-2F83-4AC9-96F8-EA40AF2B4194}" dt="2021-05-30T14:54:09.884" v="432" actId="20577"/>
          <ac:spMkLst>
            <pc:docMk/>
            <pc:sldMk cId="908867797" sldId="283"/>
            <ac:spMk id="220" creationId="{9E6176AF-CD31-4699-9854-08B85C105DB8}"/>
          </ac:spMkLst>
        </pc:spChg>
        <pc:spChg chg="mod">
          <ac:chgData name="Mizaan Ahmad" userId="1c5dd9f373d485ac" providerId="LiveId" clId="{8EF6D559-2F83-4AC9-96F8-EA40AF2B4194}" dt="2021-05-30T14:54:30.160" v="464" actId="20577"/>
          <ac:spMkLst>
            <pc:docMk/>
            <pc:sldMk cId="908867797" sldId="283"/>
            <ac:spMk id="231" creationId="{F98914ED-6BB0-4C91-8310-A652F7EE63C8}"/>
          </ac:spMkLst>
        </pc:spChg>
        <pc:spChg chg="mod">
          <ac:chgData name="Mizaan Ahmad" userId="1c5dd9f373d485ac" providerId="LiveId" clId="{8EF6D559-2F83-4AC9-96F8-EA40AF2B4194}" dt="2021-05-30T14:55:01.481" v="521" actId="20577"/>
          <ac:spMkLst>
            <pc:docMk/>
            <pc:sldMk cId="908867797" sldId="283"/>
            <ac:spMk id="242" creationId="{1CBD92E4-537C-4C49-ACEB-40A0C7D5FE1D}"/>
          </ac:spMkLst>
        </pc:spChg>
        <pc:spChg chg="mod">
          <ac:chgData name="Mizaan Ahmad" userId="1c5dd9f373d485ac" providerId="LiveId" clId="{8EF6D559-2F83-4AC9-96F8-EA40AF2B4194}" dt="2021-05-30T14:57:21.444" v="657"/>
          <ac:spMkLst>
            <pc:docMk/>
            <pc:sldMk cId="908867797" sldId="283"/>
            <ac:spMk id="269" creationId="{6F9C93EA-50B3-4707-BAD8-76B898AD0A7D}"/>
          </ac:spMkLst>
        </pc:spChg>
        <pc:spChg chg="mod">
          <ac:chgData name="Mizaan Ahmad" userId="1c5dd9f373d485ac" providerId="LiveId" clId="{8EF6D559-2F83-4AC9-96F8-EA40AF2B4194}" dt="2021-05-30T14:57:30.890" v="682" actId="20577"/>
          <ac:spMkLst>
            <pc:docMk/>
            <pc:sldMk cId="908867797" sldId="283"/>
            <ac:spMk id="273" creationId="{3A4D5A25-AB44-43B5-B0DE-CDFC7F4E0272}"/>
          </ac:spMkLst>
        </pc:spChg>
        <pc:spChg chg="mod">
          <ac:chgData name="Mizaan Ahmad" userId="1c5dd9f373d485ac" providerId="LiveId" clId="{8EF6D559-2F83-4AC9-96F8-EA40AF2B4194}" dt="2021-05-30T14:57:12.759" v="654" actId="20577"/>
          <ac:spMkLst>
            <pc:docMk/>
            <pc:sldMk cId="908867797" sldId="283"/>
            <ac:spMk id="291" creationId="{0AD5A55C-8B7B-438E-A04E-45A331762F74}"/>
          </ac:spMkLst>
        </pc:spChg>
        <pc:spChg chg="mod">
          <ac:chgData name="Mizaan Ahmad" userId="1c5dd9f373d485ac" providerId="LiveId" clId="{8EF6D559-2F83-4AC9-96F8-EA40AF2B4194}" dt="2021-05-30T14:55:50.785" v="527"/>
          <ac:spMkLst>
            <pc:docMk/>
            <pc:sldMk cId="908867797" sldId="283"/>
            <ac:spMk id="295" creationId="{CD961B2F-10B2-4BA2-88B5-724F72E2969F}"/>
          </ac:spMkLst>
        </pc:spChg>
        <pc:spChg chg="mod">
          <ac:chgData name="Mizaan Ahmad" userId="1c5dd9f373d485ac" providerId="LiveId" clId="{8EF6D559-2F83-4AC9-96F8-EA40AF2B4194}" dt="2021-05-30T14:55:28.976" v="524"/>
          <ac:spMkLst>
            <pc:docMk/>
            <pc:sldMk cId="908867797" sldId="283"/>
            <ac:spMk id="299" creationId="{962F27F7-9DE4-42AC-B46E-FF6E4F09DBEC}"/>
          </ac:spMkLst>
        </pc:spChg>
      </pc:sldChg>
      <pc:sldChg chg="modSp mod">
        <pc:chgData name="Mizaan Ahmad" userId="1c5dd9f373d485ac" providerId="LiveId" clId="{8EF6D559-2F83-4AC9-96F8-EA40AF2B4194}" dt="2021-05-30T08:36:32.946" v="352" actId="20577"/>
        <pc:sldMkLst>
          <pc:docMk/>
          <pc:sldMk cId="1414545796" sldId="284"/>
        </pc:sldMkLst>
        <pc:spChg chg="mod">
          <ac:chgData name="Mizaan Ahmad" userId="1c5dd9f373d485ac" providerId="LiveId" clId="{8EF6D559-2F83-4AC9-96F8-EA40AF2B4194}" dt="2021-05-28T02:57:22.538" v="15"/>
          <ac:spMkLst>
            <pc:docMk/>
            <pc:sldMk cId="1414545796" sldId="284"/>
            <ac:spMk id="161" creationId="{CF4F4415-B4BB-4F27-841A-3CE38B0B8142}"/>
          </ac:spMkLst>
        </pc:spChg>
        <pc:spChg chg="mod">
          <ac:chgData name="Mizaan Ahmad" userId="1c5dd9f373d485ac" providerId="LiveId" clId="{8EF6D559-2F83-4AC9-96F8-EA40AF2B4194}" dt="2021-05-28T02:57:33.651" v="16"/>
          <ac:spMkLst>
            <pc:docMk/>
            <pc:sldMk cId="1414545796" sldId="284"/>
            <ac:spMk id="203" creationId="{78386FDC-54E5-48E1-9F0A-C187BC79D73E}"/>
          </ac:spMkLst>
        </pc:spChg>
        <pc:spChg chg="mod">
          <ac:chgData name="Mizaan Ahmad" userId="1c5dd9f373d485ac" providerId="LiveId" clId="{8EF6D559-2F83-4AC9-96F8-EA40AF2B4194}" dt="2021-05-28T02:57:43.474" v="17"/>
          <ac:spMkLst>
            <pc:docMk/>
            <pc:sldMk cId="1414545796" sldId="284"/>
            <ac:spMk id="205" creationId="{52316AB0-600E-42AD-AEAC-9C65662CD344}"/>
          </ac:spMkLst>
        </pc:spChg>
        <pc:spChg chg="mod">
          <ac:chgData name="Mizaan Ahmad" userId="1c5dd9f373d485ac" providerId="LiveId" clId="{8EF6D559-2F83-4AC9-96F8-EA40AF2B4194}" dt="2021-05-28T02:57:22.538" v="15"/>
          <ac:spMkLst>
            <pc:docMk/>
            <pc:sldMk cId="1414545796" sldId="284"/>
            <ac:spMk id="206" creationId="{0B2695C1-D515-42DC-BCB9-F1DA5ABC57D3}"/>
          </ac:spMkLst>
        </pc:spChg>
        <pc:spChg chg="mod">
          <ac:chgData name="Mizaan Ahmad" userId="1c5dd9f373d485ac" providerId="LiveId" clId="{8EF6D559-2F83-4AC9-96F8-EA40AF2B4194}" dt="2021-05-30T08:36:32.946" v="352" actId="20577"/>
          <ac:spMkLst>
            <pc:docMk/>
            <pc:sldMk cId="1414545796" sldId="284"/>
            <ac:spMk id="388" creationId="{E4D10574-58A5-4FB2-B7A4-09D7B877DA6D}"/>
          </ac:spMkLst>
        </pc:spChg>
      </pc:sldChg>
      <pc:sldChg chg="modSp mod">
        <pc:chgData name="Mizaan Ahmad" userId="1c5dd9f373d485ac" providerId="LiveId" clId="{8EF6D559-2F83-4AC9-96F8-EA40AF2B4194}" dt="2021-05-30T15:07:39.015" v="1221" actId="20577"/>
        <pc:sldMkLst>
          <pc:docMk/>
          <pc:sldMk cId="3783533735" sldId="285"/>
        </pc:sldMkLst>
        <pc:spChg chg="mod">
          <ac:chgData name="Mizaan Ahmad" userId="1c5dd9f373d485ac" providerId="LiveId" clId="{8EF6D559-2F83-4AC9-96F8-EA40AF2B4194}" dt="2021-05-30T15:02:41.617" v="1030"/>
          <ac:spMkLst>
            <pc:docMk/>
            <pc:sldMk cId="3783533735" sldId="285"/>
            <ac:spMk id="6" creationId="{AF80A39C-E3D8-480C-B336-1075A5AA03DA}"/>
          </ac:spMkLst>
        </pc:spChg>
        <pc:spChg chg="mod">
          <ac:chgData name="Mizaan Ahmad" userId="1c5dd9f373d485ac" providerId="LiveId" clId="{8EF6D559-2F83-4AC9-96F8-EA40AF2B4194}" dt="2021-05-28T02:58:49.433" v="62" actId="20577"/>
          <ac:spMkLst>
            <pc:docMk/>
            <pc:sldMk cId="3783533735" sldId="285"/>
            <ac:spMk id="8" creationId="{602728D8-0F47-4841-870A-A5046F655BE1}"/>
          </ac:spMkLst>
        </pc:spChg>
        <pc:spChg chg="mod">
          <ac:chgData name="Mizaan Ahmad" userId="1c5dd9f373d485ac" providerId="LiveId" clId="{8EF6D559-2F83-4AC9-96F8-EA40AF2B4194}" dt="2021-05-30T15:02:28.095" v="1029"/>
          <ac:spMkLst>
            <pc:docMk/>
            <pc:sldMk cId="3783533735" sldId="285"/>
            <ac:spMk id="47" creationId="{7FDF7E63-7C77-46DB-AEC3-E85B8E34E603}"/>
          </ac:spMkLst>
        </pc:spChg>
        <pc:spChg chg="mod">
          <ac:chgData name="Mizaan Ahmad" userId="1c5dd9f373d485ac" providerId="LiveId" clId="{8EF6D559-2F83-4AC9-96F8-EA40AF2B4194}" dt="2021-05-30T15:07:39.015" v="1221" actId="20577"/>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GVH%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GVH%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GVH%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GVH%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GVH%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GVH%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GVH%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GVH%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GVH%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GVH%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GVH%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GVH%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GVH%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GVH%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GVH%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28</c:v>
                </c:pt>
                <c:pt idx="1">
                  <c:v>24</c:v>
                </c:pt>
                <c:pt idx="2">
                  <c:v>19</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Goulburn Valley Health</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64</c:v>
                </c:pt>
                <c:pt idx="1">
                  <c:v>37</c:v>
                </c:pt>
                <c:pt idx="2">
                  <c:v>41</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0.15</c:v>
                </c:pt>
                <c:pt idx="1">
                  <c:v>0.15</c:v>
                </c:pt>
                <c:pt idx="2">
                  <c:v>0.12</c:v>
                </c:pt>
                <c:pt idx="3">
                  <c:v>0.1</c:v>
                </c:pt>
                <c:pt idx="4">
                  <c:v>7.0000000000000007E-2</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7.0000000000000007E-2</c:v>
                </c:pt>
                <c:pt idx="1">
                  <c:v>7.0000000000000007E-2</c:v>
                </c:pt>
                <c:pt idx="2">
                  <c:v>0.03</c:v>
                </c:pt>
                <c:pt idx="3">
                  <c:v>0.15</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0.16</c:v>
                </c:pt>
                <c:pt idx="1">
                  <c:v>0.16</c:v>
                </c:pt>
                <c:pt idx="2">
                  <c:v>0.16</c:v>
                </c:pt>
                <c:pt idx="3">
                  <c:v>0.16</c:v>
                </c:pt>
                <c:pt idx="4">
                  <c:v>0.11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0.12</c:v>
                </c:pt>
                <c:pt idx="1">
                  <c:v>0.04</c:v>
                </c:pt>
                <c:pt idx="2">
                  <c:v>0.19</c:v>
                </c:pt>
                <c:pt idx="3">
                  <c:v>0.13</c:v>
                </c:pt>
                <c:pt idx="4">
                  <c:v>7.0000000000000007E-2</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0.85</c:v>
                </c:pt>
                <c:pt idx="1">
                  <c:v>0.54</c:v>
                </c:pt>
                <c:pt idx="2">
                  <c:v>0.69</c:v>
                </c:pt>
                <c:pt idx="3">
                  <c:v>0.08</c:v>
                </c:pt>
                <c:pt idx="4">
                  <c:v>0.08</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Goulburn Valley Health</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0.67</c:v>
                </c:pt>
                <c:pt idx="1">
                  <c:v>0.5</c:v>
                </c:pt>
                <c:pt idx="2">
                  <c:v>0.98</c:v>
                </c:pt>
                <c:pt idx="3">
                  <c:v>0.83</c:v>
                </c:pt>
                <c:pt idx="4">
                  <c:v>0.04</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Improved communication</c:v>
                </c:pt>
                <c:pt idx="1">
                  <c:v>Service agreed to respond to complainant</c:v>
                </c:pt>
                <c:pt idx="2">
                  <c:v>Review/change to consumer care</c:v>
                </c:pt>
                <c:pt idx="3">
                  <c:v>Changes in policy, practice or training</c:v>
                </c:pt>
                <c:pt idx="4">
                  <c:v>Meeting or reviews arranged</c:v>
                </c:pt>
                <c:pt idx="5">
                  <c:v>Safety/risk issue addressed</c:v>
                </c:pt>
              </c:strCache>
            </c:strRef>
          </c:cat>
          <c:val>
            <c:numRef>
              <c:f>Actions!$B$1:$B$6</c:f>
              <c:numCache>
                <c:formatCode>0%</c:formatCode>
                <c:ptCount val="6"/>
                <c:pt idx="0">
                  <c:v>0.71</c:v>
                </c:pt>
                <c:pt idx="1">
                  <c:v>0.43</c:v>
                </c:pt>
                <c:pt idx="2">
                  <c:v>0.14000000000000001</c:v>
                </c:pt>
                <c:pt idx="3">
                  <c:v>0.14000000000000001</c:v>
                </c:pt>
                <c:pt idx="4">
                  <c:v>4.4999999999999997E-3</c:v>
                </c:pt>
                <c:pt idx="5">
                  <c:v>4.4999999999999997E-3</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Goulburn Valley Health</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Goulburn Valley Health</c:v>
                </c:pt>
              </c:strCache>
            </c:strRef>
          </c:cat>
          <c:val>
            <c:numRef>
              <c:f>ComplaintMedians!$D$2:$D$4</c:f>
              <c:numCache>
                <c:formatCode>General</c:formatCode>
                <c:ptCount val="3"/>
                <c:pt idx="0">
                  <c:v>8</c:v>
                </c:pt>
                <c:pt idx="1">
                  <c:v>17</c:v>
                </c:pt>
                <c:pt idx="2">
                  <c:v>17</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Goulburn Valley Health</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15</c:v>
                </c:pt>
                <c:pt idx="1">
                  <c:v>3</c:v>
                </c:pt>
                <c:pt idx="2">
                  <c:v>1</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21</c:v>
                </c:pt>
                <c:pt idx="1">
                  <c:v>12</c:v>
                </c:pt>
                <c:pt idx="2">
                  <c:v>8</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0.68</c:v>
                </c:pt>
                <c:pt idx="1">
                  <c:v>0.42</c:v>
                </c:pt>
                <c:pt idx="2">
                  <c:v>0.37</c:v>
                </c:pt>
                <c:pt idx="3">
                  <c:v>0.26</c:v>
                </c:pt>
                <c:pt idx="4">
                  <c:v>0.11</c:v>
                </c:pt>
                <c:pt idx="5">
                  <c:v>0.21</c:v>
                </c:pt>
                <c:pt idx="6">
                  <c:v>0.05</c:v>
                </c:pt>
                <c:pt idx="7">
                  <c:v>0.05</c:v>
                </c:pt>
                <c:pt idx="8">
                  <c:v>0.11</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0.56000000000000005</c:v>
                </c:pt>
                <c:pt idx="1">
                  <c:v>0.49</c:v>
                </c:pt>
                <c:pt idx="2">
                  <c:v>0.27</c:v>
                </c:pt>
                <c:pt idx="3">
                  <c:v>7.0000000000000007E-2</c:v>
                </c:pt>
                <c:pt idx="4">
                  <c:v>0.05</c:v>
                </c:pt>
                <c:pt idx="5">
                  <c:v>0.22</c:v>
                </c:pt>
                <c:pt idx="6">
                  <c:v>0.15</c:v>
                </c:pt>
                <c:pt idx="7">
                  <c:v>4.4999999999999997E-3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4.4999999999999997E-3</c:v>
                </c:pt>
                <c:pt idx="2">
                  <c:v>0.67</c:v>
                </c:pt>
                <c:pt idx="3">
                  <c:v>4.4999999999999997E-3</c:v>
                </c:pt>
                <c:pt idx="4">
                  <c:v>0.33</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0.13</c:v>
                </c:pt>
                <c:pt idx="1">
                  <c:v>0.47</c:v>
                </c:pt>
                <c:pt idx="2">
                  <c:v>0.33</c:v>
                </c:pt>
                <c:pt idx="3">
                  <c:v>0.33</c:v>
                </c:pt>
                <c:pt idx="4">
                  <c:v>0.73</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0.08</c:v>
                </c:pt>
                <c:pt idx="1">
                  <c:v>0.33</c:v>
                </c:pt>
                <c:pt idx="2">
                  <c:v>0.67</c:v>
                </c:pt>
                <c:pt idx="3">
                  <c:v>4.4999999999999997E-3</c:v>
                </c:pt>
                <c:pt idx="4">
                  <c:v>0.57999999999999996</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0.05</c:v>
                </c:pt>
                <c:pt idx="1">
                  <c:v>0.19</c:v>
                </c:pt>
                <c:pt idx="2">
                  <c:v>0.48</c:v>
                </c:pt>
                <c:pt idx="3">
                  <c:v>0.1</c:v>
                </c:pt>
                <c:pt idx="4">
                  <c:v>0.56999999999999995</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9FAD1558-B112-4196-BDEB-B304B355E9AE}"/>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Goulburn Valley Health</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(n=19)</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Goulburn Valley Health</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(n=41)</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Goulburn Valley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475587736"/>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956292827"/>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975920169"/>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4028234700"/>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6014532"/>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Goulburn Valley Health were most frequently about treatment, followed by communication, conduct and behaviour and medication, in line with the sector. In 2019-20, concerns about access were at higher proportions than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directly to Goulburn Valley Health were broadly consistent with the sector, with complaints most often about treatment, conduct and behaviour, and communication. However, compared to the sector, a higher percentage of complaints were about communication and access. </a:t>
            </a:r>
          </a:p>
          <a:p>
            <a:pPr marL="342900" indent="-342900">
              <a:lnSpc>
                <a:spcPct val="110000"/>
              </a:lnSpc>
              <a:spcBef>
                <a:spcPts val="600"/>
              </a:spcBef>
              <a:spcAft>
                <a:spcPts val="600"/>
              </a:spcAft>
              <a:buFont typeface="Arial" panose="020B0604020202020204" pitchFamily="34" charset="0"/>
              <a:buChar char="•"/>
            </a:pPr>
            <a:endParaRPr lang="en-US" dirty="0">
              <a:solidFill>
                <a:schemeClr val="accent3"/>
              </a:solidFill>
              <a:latin typeface="Arial Nova Light" panose="020B0304020202020204" pitchFamily="34" charset="0"/>
              <a:cs typeface="Arial" panose="020B0604020202020204" pitchFamily="34" charset="0"/>
            </a:endParaRPr>
          </a:p>
          <a:p>
            <a:pPr marL="342900" indent="-342900">
              <a:lnSpc>
                <a:spcPct val="110000"/>
              </a:lnSpc>
              <a:spcBef>
                <a:spcPts val="600"/>
              </a:spcBef>
              <a:spcAft>
                <a:spcPts val="600"/>
              </a:spcAft>
              <a:buFont typeface="Arial" panose="020B0604020202020204" pitchFamily="34" charset="0"/>
              <a:buChar char="•"/>
            </a:pP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3" y="1588317"/>
            <a:ext cx="4202009" cy="3878562"/>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to both the MHCC about Goulburn Valley Health and to Goulburn Valley Health directly, consistent with the sector, family members/carers were more likely than consumers to raise concerns about communication.</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Unlike the sector, consumers were more likely to raise treatment concerns to the MHCC, and less likely to raise conduct and behaviour concerns directly to the service.</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Goulburn Valley Health</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1805659440"/>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660044013"/>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(n=15)</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(n=3)</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(n=21)</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(n=12)</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2897217950"/>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382308288"/>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Communication</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Inadequate, incomplete or confusing information provided to consumer</a:t>
            </a:r>
            <a:endParaRPr lang="en-AU" sz="1100" dirty="0">
              <a:effectLst/>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Ignored or lack of attention</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Lack of care or attention</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communication about compulsory status</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Alleged privacy breach, or information released or disclosed by staff without consent</a:t>
            </a: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Conduct &amp; behaviour</a:t>
            </a:r>
            <a:endParaRPr lang="en-AU" sz="1100" dirty="0">
              <a:effectLst/>
            </a:endParaRP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ea typeface="+mn-ea"/>
                <a:cs typeface="+mn-cs"/>
              </a:rPr>
              <a:t>Rudeness, lack of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respect or discourtesy</a:t>
            </a:r>
            <a:endParaRPr lang="en-AU" sz="1100" dirty="0">
              <a:effectLst/>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Access</a:t>
            </a:r>
          </a:p>
          <a:p>
            <a:pPr>
              <a:lnSpc>
                <a:spcPct val="80000"/>
              </a:lnSpc>
            </a:pPr>
            <a:r>
              <a:rPr lang="en-AU" sz="1100" dirty="0">
                <a:solidFill>
                  <a:schemeClr val="accent3"/>
                </a:solidFill>
                <a:latin typeface="Arial Nova Light" panose="020B0304020202020204" pitchFamily="34" charset="0"/>
              </a:rPr>
              <a:t>Delay in assessment</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469470" cy="4558299"/>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 issues raised about Goulburn Valley Health to the MHCC were about inadequate communication provided to consumers, or a lack of attention, raised at higher proportions than the sector.</a:t>
            </a:r>
          </a:p>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 issues raised directly with the service were communication-related, all at higher levels than the sector.</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410438047"/>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633688400"/>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Goulburn Valley Health</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Goulburn Valley Health</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(n=19)</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Goulburn Valley Health</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(n=41)</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971698030"/>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kern="1200" spc="0" baseline="0" dirty="0">
                <a:ln>
                  <a:noFill/>
                </a:ln>
                <a:solidFill>
                  <a:srgbClr val="052A39"/>
                </a:solidFill>
                <a:effectLst/>
                <a:latin typeface="Arial Nova Light" panose="020B0304020202020204" pitchFamily="34" charset="0"/>
                <a:ea typeface="+mn-ea"/>
                <a:cs typeface="Arial" panose="020B0604020202020204" pitchFamily="34" charset="0"/>
              </a:rPr>
              <a:t>Closed complaints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Goulburn Valley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2" y="1312198"/>
            <a:ext cx="3777019" cy="4983031"/>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achieved by Goulburn Valley Health in response to complaints made to the MHCC about Goulburn Valley Health mirrored statewide trends, with most resulting in acknowledgement, action or answer.</a:t>
            </a:r>
          </a:p>
          <a:p>
            <a:pPr marL="177800" indent="-1778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Goulburn Valley Health has maintained its complaint outcome reporting, with less than 5% of closed complaints having outcomes unknown.</a:t>
            </a:r>
          </a:p>
          <a:p>
            <a:pPr marL="177800" indent="-1778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Notably, many complaints closed in 2019-20 resulted in an apology. The MHCC would be interested to learn from Goulburn Valley Health of any practices, policies or procedures that might have facilitated this.</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Goulburn Valley Health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107073685"/>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237664"/>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Goulburn Valley Health than complaints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 issues raised about Goulburn Valley Health to the MHCC were about inadequate communication provided to consumers, or a lack of attention, raised at higher proportions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 issues raised directly with the service were communication-related, all at higher levels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Goulburn Valley Health has improved its complaint outcome reporting, with less than 5% of closed complaints having outcomes unknown in 2019-20.</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Notably, many complaints closed in 2019-20 resulted in an apology. The MHCC would be interested to learn from Goulburn Valley Health of any practices, policies or procedures that might have facilitated this.</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about Goulburn Valley Health made to the MHCC have decreased steadily over the three-year reporting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Goulburn Valley Health decreased sharply in 2018-19, before increasing slightly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Goulburn Valley Health than complaints to the MHCC. This suggests that consumers and family members/carers feel empowered to raise concerns directly with the service.</a:t>
            </a:r>
          </a:p>
          <a:p>
            <a:pPr marL="285750" indent="-285750" algn="l">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19</a:t>
            </a:r>
          </a:p>
          <a:p>
            <a:pPr>
              <a:lnSpc>
                <a:spcPct val="80000"/>
              </a:lnSpc>
            </a:pPr>
            <a:r>
              <a:rPr lang="en-AU" sz="1600" dirty="0">
                <a:solidFill>
                  <a:srgbClr val="052A39"/>
                </a:solidFill>
                <a:latin typeface="Arial Nova Light" panose="020B0304020202020204" pitchFamily="34" charset="0"/>
              </a:rPr>
              <a:t>Complaints to MHCC about Goulburn Valley Health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41</a:t>
            </a:r>
          </a:p>
          <a:p>
            <a:pPr>
              <a:lnSpc>
                <a:spcPct val="80000"/>
              </a:lnSpc>
            </a:pPr>
            <a:r>
              <a:rPr lang="en-AU" sz="1600" dirty="0">
                <a:solidFill>
                  <a:srgbClr val="052A39"/>
                </a:solidFill>
                <a:latin typeface="Arial Nova Light" panose="020B0304020202020204" pitchFamily="34" charset="0"/>
              </a:rPr>
              <a:t>Complaints to Goulburn Valley Health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2097708432"/>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Goulburn Valley Health received a lower rate of complaints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Conversely, Goulburn Valley Health received a higher rate of direct complaints than the sector median.</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Goulburn Valley Health also received a higher rate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(n=19)</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Goulburn Valley Health</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(n=41)</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99622885"/>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Goulburn Valley Health</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Goulburn Valley Health</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Goulburn Valley Health</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Goulburn Valley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Goulburn Valley Health</a:t>
            </a:r>
          </a:p>
        </p:txBody>
      </p:sp>
      <p:sp>
        <p:nvSpPr>
          <p:cNvPr id="25" name="Oval 24">
            <a:extLst>
              <a:ext uri="{FF2B5EF4-FFF2-40B4-BE49-F238E27FC236}">
                <a16:creationId xmlns:a16="http://schemas.microsoft.com/office/drawing/2014/main" id="{369D8D33-5DA1-4E73-B26D-22F885E2BBA3}"/>
              </a:ext>
            </a:extLst>
          </p:cNvPr>
          <p:cNvSpPr/>
          <p:nvPr/>
        </p:nvSpPr>
        <p:spPr>
          <a:xfrm>
            <a:off x="7807879" y="211933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Goulburn Valley Health was broadly consistent with the sector, with consumers making most complaints, followed by family members/carers.</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Similarly, in direct complaints to Goulburn Valley Health, consumers made the most complaints.</a:t>
            </a: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1230702583"/>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5AA8DE-971E-460E-9ACA-8E519CBA998F}">
  <ds:schemaRefs>
    <ds:schemaRef ds:uri="http://schemas.microsoft.com/office/infopath/2007/PartnerControls"/>
    <ds:schemaRef ds:uri="http://purl.org/dc/elements/1.1/"/>
    <ds:schemaRef ds:uri="http://purl.org/dc/terms/"/>
    <ds:schemaRef ds:uri="http://schemas.microsoft.com/office/2006/documentManagement/types"/>
    <ds:schemaRef ds:uri="http://purl.org/dc/dcmitype/"/>
    <ds:schemaRef ds:uri="http://schemas.openxmlformats.org/package/2006/metadata/core-properties"/>
    <ds:schemaRef ds:uri="http://www.w3.org/XML/1998/namespace"/>
    <ds:schemaRef ds:uri="346a98b2-8cb5-4b00-9f7c-6f20646cf270"/>
    <ds:schemaRef ds:uri="1003d65e-de0c-4738-9985-419c46fd36e2"/>
    <ds:schemaRef ds:uri="http://schemas.microsoft.com/office/2006/metadata/properties"/>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39047D-D7CE-4A5F-A8AB-DA13877DBD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17897</TotalTime>
  <Words>1610</Words>
  <Application>Microsoft Office PowerPoint</Application>
  <PresentationFormat>Widescreen</PresentationFormat>
  <Paragraphs>195</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Goulburn Valley Health</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2022-04-11T03:20:01Z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176515e3-02da-49a3-8fa4-6cd1b5a19d5c</vt:lpwstr>
  </property>
  <property fmtid="{D5CDD505-2E9C-101B-9397-08002B2CF9AE}" pid="9" name="MSIP_Label_43e64453-338c-4f93-8a4d-0039a0a41f2a_ContentBits">
    <vt:lpwstr>2</vt:lpwstr>
  </property>
</Properties>
</file>