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744FB2-E5BE-41B1-A3E5-D68B4DC91B3E}" v="26" dt="2021-05-30T15:13:23.2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docChgLst>
    <pc:chgData name="Mizaan Ahmad" userId="1c5dd9f373d485ac" providerId="LiveId" clId="{20744FB2-E5BE-41B1-A3E5-D68B4DC91B3E}"/>
    <pc:docChg chg="undo redo custSel modSld">
      <pc:chgData name="Mizaan Ahmad" userId="1c5dd9f373d485ac" providerId="LiveId" clId="{20744FB2-E5BE-41B1-A3E5-D68B4DC91B3E}" dt="2021-05-30T16:24:11.571" v="760" actId="6549"/>
      <pc:docMkLst>
        <pc:docMk/>
      </pc:docMkLst>
      <pc:sldChg chg="modSp">
        <pc:chgData name="Mizaan Ahmad" userId="1c5dd9f373d485ac" providerId="LiveId" clId="{20744FB2-E5BE-41B1-A3E5-D68B4DC91B3E}" dt="2021-05-28T02:54:07.446" v="18"/>
        <pc:sldMkLst>
          <pc:docMk/>
          <pc:sldMk cId="728255935" sldId="256"/>
        </pc:sldMkLst>
        <pc:spChg chg="mod">
          <ac:chgData name="Mizaan Ahmad" userId="1c5dd9f373d485ac" providerId="LiveId" clId="{20744FB2-E5BE-41B1-A3E5-D68B4DC91B3E}" dt="2021-05-28T02:54:07.446" v="18"/>
          <ac:spMkLst>
            <pc:docMk/>
            <pc:sldMk cId="728255935" sldId="256"/>
            <ac:spMk id="2" creationId="{9397E537-13FD-4378-9583-8D5B5C02A877}"/>
          </ac:spMkLst>
        </pc:spChg>
      </pc:sldChg>
      <pc:sldChg chg="modSp mod">
        <pc:chgData name="Mizaan Ahmad" userId="1c5dd9f373d485ac" providerId="LiveId" clId="{20744FB2-E5BE-41B1-A3E5-D68B4DC91B3E}" dt="2021-05-30T09:03:25.108" v="401" actId="6549"/>
        <pc:sldMkLst>
          <pc:docMk/>
          <pc:sldMk cId="2468528989" sldId="261"/>
        </pc:sldMkLst>
        <pc:spChg chg="mod">
          <ac:chgData name="Mizaan Ahmad" userId="1c5dd9f373d485ac" providerId="LiveId" clId="{20744FB2-E5BE-41B1-A3E5-D68B4DC91B3E}" dt="2021-05-28T02:54:07.446" v="18"/>
          <ac:spMkLst>
            <pc:docMk/>
            <pc:sldMk cId="2468528989" sldId="261"/>
            <ac:spMk id="60" creationId="{AB061075-8A5B-40FF-8648-8D92BC4CCE3C}"/>
          </ac:spMkLst>
        </pc:spChg>
        <pc:spChg chg="mod">
          <ac:chgData name="Mizaan Ahmad" userId="1c5dd9f373d485ac" providerId="LiveId" clId="{20744FB2-E5BE-41B1-A3E5-D68B4DC91B3E}" dt="2021-05-28T02:55:05.198" v="36" actId="20577"/>
          <ac:spMkLst>
            <pc:docMk/>
            <pc:sldMk cId="2468528989" sldId="261"/>
            <ac:spMk id="62" creationId="{CB5D0E10-8852-4137-8C7E-F4E521A448D5}"/>
          </ac:spMkLst>
        </pc:spChg>
        <pc:spChg chg="mod">
          <ac:chgData name="Mizaan Ahmad" userId="1c5dd9f373d485ac" providerId="LiveId" clId="{20744FB2-E5BE-41B1-A3E5-D68B4DC91B3E}" dt="2021-05-28T02:55:01.859" v="34" actId="20577"/>
          <ac:spMkLst>
            <pc:docMk/>
            <pc:sldMk cId="2468528989" sldId="261"/>
            <ac:spMk id="64" creationId="{D6DB30DD-57AC-415F-B7DB-D50768B1C381}"/>
          </ac:spMkLst>
        </pc:spChg>
        <pc:spChg chg="mod">
          <ac:chgData name="Mizaan Ahmad" userId="1c5dd9f373d485ac" providerId="LiveId" clId="{20744FB2-E5BE-41B1-A3E5-D68B4DC91B3E}" dt="2021-05-28T02:55:13.563" v="39" actId="20577"/>
          <ac:spMkLst>
            <pc:docMk/>
            <pc:sldMk cId="2468528989" sldId="261"/>
            <ac:spMk id="69" creationId="{0892C425-D844-4FC1-B442-52B4A2286E5A}"/>
          </ac:spMkLst>
        </pc:spChg>
        <pc:spChg chg="mod">
          <ac:chgData name="Mizaan Ahmad" userId="1c5dd9f373d485ac" providerId="LiveId" clId="{20744FB2-E5BE-41B1-A3E5-D68B4DC91B3E}" dt="2021-05-28T02:55:11.328" v="38" actId="20577"/>
          <ac:spMkLst>
            <pc:docMk/>
            <pc:sldMk cId="2468528989" sldId="261"/>
            <ac:spMk id="71" creationId="{B073341D-203C-476E-B503-B355E196931A}"/>
          </ac:spMkLst>
        </pc:spChg>
        <pc:spChg chg="mod">
          <ac:chgData name="Mizaan Ahmad" userId="1c5dd9f373d485ac" providerId="LiveId" clId="{20744FB2-E5BE-41B1-A3E5-D68B4DC91B3E}" dt="2021-05-30T09:03:25.108" v="401" actId="6549"/>
          <ac:spMkLst>
            <pc:docMk/>
            <pc:sldMk cId="2468528989" sldId="261"/>
            <ac:spMk id="98" creationId="{5A1D96C0-F43A-4ADF-9134-72B1D1BA0AC5}"/>
          </ac:spMkLst>
        </pc:spChg>
      </pc:sldChg>
      <pc:sldChg chg="modSp mod">
        <pc:chgData name="Mizaan Ahmad" userId="1c5dd9f373d485ac" providerId="LiveId" clId="{20744FB2-E5BE-41B1-A3E5-D68B4DC91B3E}" dt="2021-05-30T07:37:02.695" v="261" actId="27636"/>
        <pc:sldMkLst>
          <pc:docMk/>
          <pc:sldMk cId="1080916225" sldId="262"/>
        </pc:sldMkLst>
        <pc:spChg chg="mod">
          <ac:chgData name="Mizaan Ahmad" userId="1c5dd9f373d485ac" providerId="LiveId" clId="{20744FB2-E5BE-41B1-A3E5-D68B4DC91B3E}" dt="2021-05-28T02:54:07.446" v="18"/>
          <ac:spMkLst>
            <pc:docMk/>
            <pc:sldMk cId="1080916225" sldId="262"/>
            <ac:spMk id="7" creationId="{B8C74E88-7F6D-4041-91CB-DE55566F01D8}"/>
          </ac:spMkLst>
        </pc:spChg>
        <pc:spChg chg="mod">
          <ac:chgData name="Mizaan Ahmad" userId="1c5dd9f373d485ac" providerId="LiveId" clId="{20744FB2-E5BE-41B1-A3E5-D68B4DC91B3E}" dt="2021-05-28T02:54:07.446" v="18"/>
          <ac:spMkLst>
            <pc:docMk/>
            <pc:sldMk cId="1080916225" sldId="262"/>
            <ac:spMk id="95" creationId="{0BE1A289-64D1-483F-B840-A7B7912C2D13}"/>
          </ac:spMkLst>
        </pc:spChg>
        <pc:spChg chg="mod">
          <ac:chgData name="Mizaan Ahmad" userId="1c5dd9f373d485ac" providerId="LiveId" clId="{20744FB2-E5BE-41B1-A3E5-D68B4DC91B3E}" dt="2021-05-30T07:37:02.695" v="261" actId="27636"/>
          <ac:spMkLst>
            <pc:docMk/>
            <pc:sldMk cId="1080916225" sldId="262"/>
            <ac:spMk id="162" creationId="{BE44FBF2-A33C-4A25-A70A-F999F9D86D64}"/>
          </ac:spMkLst>
        </pc:spChg>
        <pc:graphicFrameChg chg="mod">
          <ac:chgData name="Mizaan Ahmad" userId="1c5dd9f373d485ac" providerId="LiveId" clId="{20744FB2-E5BE-41B1-A3E5-D68B4DC91B3E}" dt="2021-05-28T02:53:25.007" v="15"/>
          <ac:graphicFrameMkLst>
            <pc:docMk/>
            <pc:sldMk cId="1080916225" sldId="262"/>
            <ac:graphicFrameMk id="10" creationId="{249D1375-7714-4DB0-A7EB-02D9DEAC83CD}"/>
          </ac:graphicFrameMkLst>
        </pc:graphicFrameChg>
      </pc:sldChg>
      <pc:sldChg chg="modSp mod">
        <pc:chgData name="Mizaan Ahmad" userId="1c5dd9f373d485ac" providerId="LiveId" clId="{20744FB2-E5BE-41B1-A3E5-D68B4DC91B3E}" dt="2021-05-30T08:16:35.908" v="317" actId="6549"/>
        <pc:sldMkLst>
          <pc:docMk/>
          <pc:sldMk cId="1708563974" sldId="263"/>
        </pc:sldMkLst>
        <pc:spChg chg="mod">
          <ac:chgData name="Mizaan Ahmad" userId="1c5dd9f373d485ac" providerId="LiveId" clId="{20744FB2-E5BE-41B1-A3E5-D68B4DC91B3E}" dt="2021-05-28T02:54:07.446" v="18"/>
          <ac:spMkLst>
            <pc:docMk/>
            <pc:sldMk cId="1708563974" sldId="263"/>
            <ac:spMk id="10" creationId="{78AF2B26-50A2-4EF4-81EE-D6952DF82E99}"/>
          </ac:spMkLst>
        </pc:spChg>
        <pc:spChg chg="mod">
          <ac:chgData name="Mizaan Ahmad" userId="1c5dd9f373d485ac" providerId="LiveId" clId="{20744FB2-E5BE-41B1-A3E5-D68B4DC91B3E}" dt="2021-05-28T02:54:07.446" v="18"/>
          <ac:spMkLst>
            <pc:docMk/>
            <pc:sldMk cId="1708563974" sldId="263"/>
            <ac:spMk id="24" creationId="{895944F8-F855-4A71-A879-C62188B3C168}"/>
          </ac:spMkLst>
        </pc:spChg>
        <pc:spChg chg="mod">
          <ac:chgData name="Mizaan Ahmad" userId="1c5dd9f373d485ac" providerId="LiveId" clId="{20744FB2-E5BE-41B1-A3E5-D68B4DC91B3E}" dt="2021-05-28T02:54:24.641" v="32" actId="1035"/>
          <ac:spMkLst>
            <pc:docMk/>
            <pc:sldMk cId="1708563974" sldId="263"/>
            <ac:spMk id="25" creationId="{369D8D33-5DA1-4E73-B26D-22F885E2BBA3}"/>
          </ac:spMkLst>
        </pc:spChg>
        <pc:spChg chg="mod">
          <ac:chgData name="Mizaan Ahmad" userId="1c5dd9f373d485ac" providerId="LiveId" clId="{20744FB2-E5BE-41B1-A3E5-D68B4DC91B3E}" dt="2021-05-30T08:16:35.908" v="317" actId="6549"/>
          <ac:spMkLst>
            <pc:docMk/>
            <pc:sldMk cId="1708563974" sldId="263"/>
            <ac:spMk id="42" creationId="{12FCE8F7-4DC7-417F-A76F-D25E22BC09AC}"/>
          </ac:spMkLst>
        </pc:spChg>
      </pc:sldChg>
      <pc:sldChg chg="modSp mod">
        <pc:chgData name="Mizaan Ahmad" userId="1c5dd9f373d485ac" providerId="LiveId" clId="{20744FB2-E5BE-41B1-A3E5-D68B4DC91B3E}" dt="2021-05-30T15:16:01.990" v="746" actId="27918"/>
        <pc:sldMkLst>
          <pc:docMk/>
          <pc:sldMk cId="4188436993" sldId="279"/>
        </pc:sldMkLst>
        <pc:spChg chg="mod">
          <ac:chgData name="Mizaan Ahmad" userId="1c5dd9f373d485ac" providerId="LiveId" clId="{20744FB2-E5BE-41B1-A3E5-D68B4DC91B3E}" dt="2021-05-28T02:54:07.446" v="18"/>
          <ac:spMkLst>
            <pc:docMk/>
            <pc:sldMk cId="4188436993" sldId="279"/>
            <ac:spMk id="7" creationId="{AB66B096-DF16-4ADA-A580-72E352B892CB}"/>
          </ac:spMkLst>
        </pc:spChg>
      </pc:sldChg>
      <pc:sldChg chg="modSp mod">
        <pc:chgData name="Mizaan Ahmad" userId="1c5dd9f373d485ac" providerId="LiveId" clId="{20744FB2-E5BE-41B1-A3E5-D68B4DC91B3E}" dt="2021-05-30T15:18:33.967" v="757"/>
        <pc:sldMkLst>
          <pc:docMk/>
          <pc:sldMk cId="2491112856" sldId="280"/>
        </pc:sldMkLst>
        <pc:spChg chg="mod">
          <ac:chgData name="Mizaan Ahmad" userId="1c5dd9f373d485ac" providerId="LiveId" clId="{20744FB2-E5BE-41B1-A3E5-D68B4DC91B3E}" dt="2021-05-30T15:18:33.967" v="757"/>
          <ac:spMkLst>
            <pc:docMk/>
            <pc:sldMk cId="2491112856" sldId="280"/>
            <ac:spMk id="6" creationId="{4ADAE8C7-EE46-4C64-90DC-523225301A72}"/>
          </ac:spMkLst>
        </pc:spChg>
        <pc:spChg chg="mod">
          <ac:chgData name="Mizaan Ahmad" userId="1c5dd9f373d485ac" providerId="LiveId" clId="{20744FB2-E5BE-41B1-A3E5-D68B4DC91B3E}" dt="2021-05-30T15:15:00.562" v="731" actId="20577"/>
          <ac:spMkLst>
            <pc:docMk/>
            <pc:sldMk cId="2491112856" sldId="280"/>
            <ac:spMk id="8" creationId="{37275FC9-DCC8-4EE7-9F89-C054BC939FBA}"/>
          </ac:spMkLst>
        </pc:spChg>
        <pc:graphicFrameChg chg="mod">
          <ac:chgData name="Mizaan Ahmad" userId="1c5dd9f373d485ac" providerId="LiveId" clId="{20744FB2-E5BE-41B1-A3E5-D68B4DC91B3E}" dt="2021-05-30T15:13:23.255" v="693"/>
          <ac:graphicFrameMkLst>
            <pc:docMk/>
            <pc:sldMk cId="2491112856" sldId="280"/>
            <ac:graphicFrameMk id="5" creationId="{0EB672B1-5887-4511-8FFC-B1514DBA91BA}"/>
          </ac:graphicFrameMkLst>
        </pc:graphicFrameChg>
      </pc:sldChg>
      <pc:sldChg chg="modSp mod">
        <pc:chgData name="Mizaan Ahmad" userId="1c5dd9f373d485ac" providerId="LiveId" clId="{20744FB2-E5BE-41B1-A3E5-D68B4DC91B3E}" dt="2021-05-30T07:58:39.861" v="313" actId="20577"/>
        <pc:sldMkLst>
          <pc:docMk/>
          <pc:sldMk cId="1026700057" sldId="281"/>
        </pc:sldMkLst>
        <pc:spChg chg="mod">
          <ac:chgData name="Mizaan Ahmad" userId="1c5dd9f373d485ac" providerId="LiveId" clId="{20744FB2-E5BE-41B1-A3E5-D68B4DC91B3E}" dt="2021-05-28T02:54:07.446" v="18"/>
          <ac:spMkLst>
            <pc:docMk/>
            <pc:sldMk cId="1026700057" sldId="281"/>
            <ac:spMk id="31" creationId="{83DAB2CF-300D-4DB5-B45B-DBB909FC4896}"/>
          </ac:spMkLst>
        </pc:spChg>
        <pc:spChg chg="mod">
          <ac:chgData name="Mizaan Ahmad" userId="1c5dd9f373d485ac" providerId="LiveId" clId="{20744FB2-E5BE-41B1-A3E5-D68B4DC91B3E}" dt="2021-05-28T02:54:07.446" v="18"/>
          <ac:spMkLst>
            <pc:docMk/>
            <pc:sldMk cId="1026700057" sldId="281"/>
            <ac:spMk id="33" creationId="{C9EDA928-934D-4253-B3F7-D2C5A0EA2328}"/>
          </ac:spMkLst>
        </pc:spChg>
        <pc:spChg chg="mod">
          <ac:chgData name="Mizaan Ahmad" userId="1c5dd9f373d485ac" providerId="LiveId" clId="{20744FB2-E5BE-41B1-A3E5-D68B4DC91B3E}" dt="2021-05-28T02:54:07.446" v="18"/>
          <ac:spMkLst>
            <pc:docMk/>
            <pc:sldMk cId="1026700057" sldId="281"/>
            <ac:spMk id="35" creationId="{CD52D763-E022-438E-BCA7-DADA4CE04A21}"/>
          </ac:spMkLst>
        </pc:spChg>
        <pc:spChg chg="mod">
          <ac:chgData name="Mizaan Ahmad" userId="1c5dd9f373d485ac" providerId="LiveId" clId="{20744FB2-E5BE-41B1-A3E5-D68B4DC91B3E}" dt="2021-05-28T02:53:44.121" v="16"/>
          <ac:spMkLst>
            <pc:docMk/>
            <pc:sldMk cId="1026700057" sldId="281"/>
            <ac:spMk id="153" creationId="{A2AB544E-4468-4A75-974D-5F6A3F1DB67A}"/>
          </ac:spMkLst>
        </pc:spChg>
        <pc:spChg chg="mod">
          <ac:chgData name="Mizaan Ahmad" userId="1c5dd9f373d485ac" providerId="LiveId" clId="{20744FB2-E5BE-41B1-A3E5-D68B4DC91B3E}" dt="2021-05-28T02:53:56.888" v="17"/>
          <ac:spMkLst>
            <pc:docMk/>
            <pc:sldMk cId="1026700057" sldId="281"/>
            <ac:spMk id="156" creationId="{FE11D61C-FF8A-4EE8-B50B-130B038F0E97}"/>
          </ac:spMkLst>
        </pc:spChg>
        <pc:spChg chg="mod">
          <ac:chgData name="Mizaan Ahmad" userId="1c5dd9f373d485ac" providerId="LiveId" clId="{20744FB2-E5BE-41B1-A3E5-D68B4DC91B3E}" dt="2021-05-28T02:54:07.446" v="18"/>
          <ac:spMkLst>
            <pc:docMk/>
            <pc:sldMk cId="1026700057" sldId="281"/>
            <ac:spMk id="158" creationId="{46458C66-1FBA-4251-B989-C846FD6B7E45}"/>
          </ac:spMkLst>
        </pc:spChg>
        <pc:spChg chg="mod">
          <ac:chgData name="Mizaan Ahmad" userId="1c5dd9f373d485ac" providerId="LiveId" clId="{20744FB2-E5BE-41B1-A3E5-D68B4DC91B3E}" dt="2021-05-30T07:58:39.861" v="313" actId="20577"/>
          <ac:spMkLst>
            <pc:docMk/>
            <pc:sldMk cId="1026700057" sldId="281"/>
            <ac:spMk id="162" creationId="{BE44FBF2-A33C-4A25-A70A-F999F9D86D64}"/>
          </ac:spMkLst>
        </pc:spChg>
      </pc:sldChg>
      <pc:sldChg chg="addSp delSp modSp mod">
        <pc:chgData name="Mizaan Ahmad" userId="1c5dd9f373d485ac" providerId="LiveId" clId="{20744FB2-E5BE-41B1-A3E5-D68B4DC91B3E}" dt="2021-05-30T15:12:09.786" v="686" actId="20577"/>
        <pc:sldMkLst>
          <pc:docMk/>
          <pc:sldMk cId="908867797" sldId="283"/>
        </pc:sldMkLst>
        <pc:spChg chg="add mod">
          <ac:chgData name="Mizaan Ahmad" userId="1c5dd9f373d485ac" providerId="LiveId" clId="{20744FB2-E5BE-41B1-A3E5-D68B4DC91B3E}" dt="2021-05-30T15:12:09.786" v="686" actId="20577"/>
          <ac:spMkLst>
            <pc:docMk/>
            <pc:sldMk cId="908867797" sldId="283"/>
            <ac:spMk id="54" creationId="{104F9046-9F13-4396-AF12-68CC7EC76865}"/>
          </ac:spMkLst>
        </pc:spChg>
        <pc:spChg chg="mod">
          <ac:chgData name="Mizaan Ahmad" userId="1c5dd9f373d485ac" providerId="LiveId" clId="{20744FB2-E5BE-41B1-A3E5-D68B4DC91B3E}" dt="2021-05-28T02:53:44.121" v="16"/>
          <ac:spMkLst>
            <pc:docMk/>
            <pc:sldMk cId="908867797" sldId="283"/>
            <ac:spMk id="88" creationId="{AE6A1803-CF0D-41E1-BCA4-BCD1F3986BB4}"/>
          </ac:spMkLst>
        </pc:spChg>
        <pc:spChg chg="mod">
          <ac:chgData name="Mizaan Ahmad" userId="1c5dd9f373d485ac" providerId="LiveId" clId="{20744FB2-E5BE-41B1-A3E5-D68B4DC91B3E}" dt="2021-05-28T02:53:56.888" v="17"/>
          <ac:spMkLst>
            <pc:docMk/>
            <pc:sldMk cId="908867797" sldId="283"/>
            <ac:spMk id="90" creationId="{224D0F31-B4E7-45A3-8ACE-E9CE9C031EA7}"/>
          </ac:spMkLst>
        </pc:spChg>
        <pc:spChg chg="mod">
          <ac:chgData name="Mizaan Ahmad" userId="1c5dd9f373d485ac" providerId="LiveId" clId="{20744FB2-E5BE-41B1-A3E5-D68B4DC91B3E}" dt="2021-05-28T02:54:07.446" v="18"/>
          <ac:spMkLst>
            <pc:docMk/>
            <pc:sldMk cId="908867797" sldId="283"/>
            <ac:spMk id="91" creationId="{B0EF89E5-37B0-4ECB-AD05-33E40C5AAE16}"/>
          </ac:spMkLst>
        </pc:spChg>
        <pc:spChg chg="mod">
          <ac:chgData name="Mizaan Ahmad" userId="1c5dd9f373d485ac" providerId="LiveId" clId="{20744FB2-E5BE-41B1-A3E5-D68B4DC91B3E}" dt="2021-05-28T02:54:07.446" v="18"/>
          <ac:spMkLst>
            <pc:docMk/>
            <pc:sldMk cId="908867797" sldId="283"/>
            <ac:spMk id="124" creationId="{1DDEC7CB-1B7D-457D-AB8B-A9008867F2BA}"/>
          </ac:spMkLst>
        </pc:spChg>
        <pc:spChg chg="del mod">
          <ac:chgData name="Mizaan Ahmad" userId="1c5dd9f373d485ac" providerId="LiveId" clId="{20744FB2-E5BE-41B1-A3E5-D68B4DC91B3E}" dt="2021-05-30T15:10:35.982" v="535" actId="478"/>
          <ac:spMkLst>
            <pc:docMk/>
            <pc:sldMk cId="908867797" sldId="283"/>
            <ac:spMk id="156" creationId="{DD2CACB0-98A4-471A-9DEE-A4A2CC4EFE99}"/>
          </ac:spMkLst>
        </pc:spChg>
        <pc:spChg chg="mod">
          <ac:chgData name="Mizaan Ahmad" userId="1c5dd9f373d485ac" providerId="LiveId" clId="{20744FB2-E5BE-41B1-A3E5-D68B4DC91B3E}" dt="2021-05-28T02:54:07.446" v="18"/>
          <ac:spMkLst>
            <pc:docMk/>
            <pc:sldMk cId="908867797" sldId="283"/>
            <ac:spMk id="186" creationId="{B61E75F1-03B2-403F-B23A-68A5F04BD03D}"/>
          </ac:spMkLst>
        </pc:spChg>
        <pc:spChg chg="mod">
          <ac:chgData name="Mizaan Ahmad" userId="1c5dd9f373d485ac" providerId="LiveId" clId="{20744FB2-E5BE-41B1-A3E5-D68B4DC91B3E}" dt="2021-05-30T15:09:27.381" v="456" actId="20577"/>
          <ac:spMkLst>
            <pc:docMk/>
            <pc:sldMk cId="908867797" sldId="283"/>
            <ac:spMk id="220" creationId="{9E6176AF-CD31-4699-9854-08B85C105DB8}"/>
          </ac:spMkLst>
        </pc:spChg>
        <pc:spChg chg="mod">
          <ac:chgData name="Mizaan Ahmad" userId="1c5dd9f373d485ac" providerId="LiveId" clId="{20744FB2-E5BE-41B1-A3E5-D68B4DC91B3E}" dt="2021-05-30T15:09:09.907" v="406"/>
          <ac:spMkLst>
            <pc:docMk/>
            <pc:sldMk cId="908867797" sldId="283"/>
            <ac:spMk id="231" creationId="{F98914ED-6BB0-4C91-8310-A652F7EE63C8}"/>
          </ac:spMkLst>
        </pc:spChg>
        <pc:spChg chg="mod">
          <ac:chgData name="Mizaan Ahmad" userId="1c5dd9f373d485ac" providerId="LiveId" clId="{20744FB2-E5BE-41B1-A3E5-D68B4DC91B3E}" dt="2021-05-30T15:08:59.699" v="404"/>
          <ac:spMkLst>
            <pc:docMk/>
            <pc:sldMk cId="908867797" sldId="283"/>
            <ac:spMk id="242" creationId="{1CBD92E4-537C-4C49-ACEB-40A0C7D5FE1D}"/>
          </ac:spMkLst>
        </pc:spChg>
        <pc:spChg chg="mod">
          <ac:chgData name="Mizaan Ahmad" userId="1c5dd9f373d485ac" providerId="LiveId" clId="{20744FB2-E5BE-41B1-A3E5-D68B4DC91B3E}" dt="2021-05-30T15:10:28.227" v="534"/>
          <ac:spMkLst>
            <pc:docMk/>
            <pc:sldMk cId="908867797" sldId="283"/>
            <ac:spMk id="269" creationId="{6F9C93EA-50B3-4707-BAD8-76B898AD0A7D}"/>
          </ac:spMkLst>
        </pc:spChg>
        <pc:spChg chg="mod">
          <ac:chgData name="Mizaan Ahmad" userId="1c5dd9f373d485ac" providerId="LiveId" clId="{20744FB2-E5BE-41B1-A3E5-D68B4DC91B3E}" dt="2021-05-30T15:10:17.521" v="533" actId="20577"/>
          <ac:spMkLst>
            <pc:docMk/>
            <pc:sldMk cId="908867797" sldId="283"/>
            <ac:spMk id="273" creationId="{3A4D5A25-AB44-43B5-B0DE-CDFC7F4E0272}"/>
          </ac:spMkLst>
        </pc:spChg>
        <pc:spChg chg="mod">
          <ac:chgData name="Mizaan Ahmad" userId="1c5dd9f373d485ac" providerId="LiveId" clId="{20744FB2-E5BE-41B1-A3E5-D68B4DC91B3E}" dt="2021-05-30T15:09:52.237" v="490" actId="20577"/>
          <ac:spMkLst>
            <pc:docMk/>
            <pc:sldMk cId="908867797" sldId="283"/>
            <ac:spMk id="291" creationId="{0AD5A55C-8B7B-438E-A04E-45A331762F74}"/>
          </ac:spMkLst>
        </pc:spChg>
      </pc:sldChg>
      <pc:sldChg chg="modSp mod">
        <pc:chgData name="Mizaan Ahmad" userId="1c5dd9f373d485ac" providerId="LiveId" clId="{20744FB2-E5BE-41B1-A3E5-D68B4DC91B3E}" dt="2021-05-30T08:39:10.368" v="388" actId="20577"/>
        <pc:sldMkLst>
          <pc:docMk/>
          <pc:sldMk cId="1414545796" sldId="284"/>
        </pc:sldMkLst>
        <pc:spChg chg="mod">
          <ac:chgData name="Mizaan Ahmad" userId="1c5dd9f373d485ac" providerId="LiveId" clId="{20744FB2-E5BE-41B1-A3E5-D68B4DC91B3E}" dt="2021-05-28T02:54:07.446" v="18"/>
          <ac:spMkLst>
            <pc:docMk/>
            <pc:sldMk cId="1414545796" sldId="284"/>
            <ac:spMk id="161" creationId="{CF4F4415-B4BB-4F27-841A-3CE38B0B8142}"/>
          </ac:spMkLst>
        </pc:spChg>
        <pc:spChg chg="mod">
          <ac:chgData name="Mizaan Ahmad" userId="1c5dd9f373d485ac" providerId="LiveId" clId="{20744FB2-E5BE-41B1-A3E5-D68B4DC91B3E}" dt="2021-05-28T02:53:44.121" v="16"/>
          <ac:spMkLst>
            <pc:docMk/>
            <pc:sldMk cId="1414545796" sldId="284"/>
            <ac:spMk id="203" creationId="{78386FDC-54E5-48E1-9F0A-C187BC79D73E}"/>
          </ac:spMkLst>
        </pc:spChg>
        <pc:spChg chg="mod">
          <ac:chgData name="Mizaan Ahmad" userId="1c5dd9f373d485ac" providerId="LiveId" clId="{20744FB2-E5BE-41B1-A3E5-D68B4DC91B3E}" dt="2021-05-28T02:53:56.888" v="17"/>
          <ac:spMkLst>
            <pc:docMk/>
            <pc:sldMk cId="1414545796" sldId="284"/>
            <ac:spMk id="205" creationId="{52316AB0-600E-42AD-AEAC-9C65662CD344}"/>
          </ac:spMkLst>
        </pc:spChg>
        <pc:spChg chg="mod">
          <ac:chgData name="Mizaan Ahmad" userId="1c5dd9f373d485ac" providerId="LiveId" clId="{20744FB2-E5BE-41B1-A3E5-D68B4DC91B3E}" dt="2021-05-28T02:54:07.446" v="18"/>
          <ac:spMkLst>
            <pc:docMk/>
            <pc:sldMk cId="1414545796" sldId="284"/>
            <ac:spMk id="206" creationId="{0B2695C1-D515-42DC-BCB9-F1DA5ABC57D3}"/>
          </ac:spMkLst>
        </pc:spChg>
        <pc:spChg chg="mod">
          <ac:chgData name="Mizaan Ahmad" userId="1c5dd9f373d485ac" providerId="LiveId" clId="{20744FB2-E5BE-41B1-A3E5-D68B4DC91B3E}" dt="2021-05-30T08:39:10.368" v="388" actId="20577"/>
          <ac:spMkLst>
            <pc:docMk/>
            <pc:sldMk cId="1414545796" sldId="284"/>
            <ac:spMk id="388" creationId="{E4D10574-58A5-4FB2-B7A4-09D7B877DA6D}"/>
          </ac:spMkLst>
        </pc:spChg>
      </pc:sldChg>
      <pc:sldChg chg="modSp mod">
        <pc:chgData name="Mizaan Ahmad" userId="1c5dd9f373d485ac" providerId="LiveId" clId="{20744FB2-E5BE-41B1-A3E5-D68B4DC91B3E}" dt="2021-05-30T16:24:11.571" v="760" actId="6549"/>
        <pc:sldMkLst>
          <pc:docMk/>
          <pc:sldMk cId="3783533735" sldId="285"/>
        </pc:sldMkLst>
        <pc:spChg chg="mod">
          <ac:chgData name="Mizaan Ahmad" userId="1c5dd9f373d485ac" providerId="LiveId" clId="{20744FB2-E5BE-41B1-A3E5-D68B4DC91B3E}" dt="2021-05-30T16:19:15.852" v="759"/>
          <ac:spMkLst>
            <pc:docMk/>
            <pc:sldMk cId="3783533735" sldId="285"/>
            <ac:spMk id="6" creationId="{AF80A39C-E3D8-480C-B336-1075A5AA03DA}"/>
          </ac:spMkLst>
        </pc:spChg>
        <pc:spChg chg="mod">
          <ac:chgData name="Mizaan Ahmad" userId="1c5dd9f373d485ac" providerId="LiveId" clId="{20744FB2-E5BE-41B1-A3E5-D68B4DC91B3E}" dt="2021-05-28T02:55:32.278" v="67" actId="20577"/>
          <ac:spMkLst>
            <pc:docMk/>
            <pc:sldMk cId="3783533735" sldId="285"/>
            <ac:spMk id="8" creationId="{602728D8-0F47-4841-870A-A5046F655BE1}"/>
          </ac:spMkLst>
        </pc:spChg>
        <pc:spChg chg="mod">
          <ac:chgData name="Mizaan Ahmad" userId="1c5dd9f373d485ac" providerId="LiveId" clId="{20744FB2-E5BE-41B1-A3E5-D68B4DC91B3E}" dt="2021-05-30T15:12:17.122" v="687"/>
          <ac:spMkLst>
            <pc:docMk/>
            <pc:sldMk cId="3783533735" sldId="285"/>
            <ac:spMk id="47" creationId="{7FDF7E63-7C77-46DB-AEC3-E85B8E34E603}"/>
          </ac:spMkLst>
        </pc:spChg>
        <pc:spChg chg="mod">
          <ac:chgData name="Mizaan Ahmad" userId="1c5dd9f373d485ac" providerId="LiveId" clId="{20744FB2-E5BE-41B1-A3E5-D68B4DC91B3E}" dt="2021-05-30T16:24:11.571" v="760" actId="6549"/>
          <ac:spMkLst>
            <pc:docMk/>
            <pc:sldMk cId="3783533735" sldId="285"/>
            <ac:spMk id="48" creationId="{41C2AB24-194D-4981-922B-E9B156A98E9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Inner%20West%20AMH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Inner%20West%20AMH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Inner%20West%20AMH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Inner%20West%20AMH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Inner%20West%20AMH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Inner%20West%20AMH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Inner%20West%20AMH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Inner%20West%20AMH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Inner%20West%20AMH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Inner%20West%20AMH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Inner%20West%20AMH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Inner%20West%20AMH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Inner%20West%20AMH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Inner%20West%20AMH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Inner%20West%20AMH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dLbl>
              <c:idx val="1"/>
              <c:layout>
                <c:manualLayout>
                  <c:x val="-3.8216115375507544E-2"/>
                  <c:y val="4.87161758919038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BC7-4E7C-AFEB-A98C4E9715EA}"/>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66</c:v>
                </c:pt>
                <c:pt idx="1">
                  <c:v>61</c:v>
                </c:pt>
                <c:pt idx="2">
                  <c:v>80</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Inner West AMHS</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105</c:v>
                </c:pt>
                <c:pt idx="1">
                  <c:v>78</c:v>
                </c:pt>
                <c:pt idx="2">
                  <c:v>41</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0.12</c:v>
                </c:pt>
                <c:pt idx="1">
                  <c:v>0.12</c:v>
                </c:pt>
                <c:pt idx="2">
                  <c:v>0.1</c:v>
                </c:pt>
                <c:pt idx="3">
                  <c:v>7.0000000000000007E-2</c:v>
                </c:pt>
                <c:pt idx="4">
                  <c:v>7.0000000000000007E-2</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0.11</c:v>
                </c:pt>
                <c:pt idx="2">
                  <c:v>0.06</c:v>
                </c:pt>
                <c:pt idx="3">
                  <c:v>0.03</c:v>
                </c:pt>
                <c:pt idx="4">
                  <c:v>0.04</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0.28000000000000003</c:v>
                </c:pt>
                <c:pt idx="1">
                  <c:v>0.18</c:v>
                </c:pt>
                <c:pt idx="2">
                  <c:v>0.16</c:v>
                </c:pt>
                <c:pt idx="3">
                  <c:v>0.15</c:v>
                </c:pt>
                <c:pt idx="4">
                  <c:v>0.15</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0.19</c:v>
                </c:pt>
                <c:pt idx="1">
                  <c:v>0.18</c:v>
                </c:pt>
                <c:pt idx="2">
                  <c:v>0.1</c:v>
                </c:pt>
                <c:pt idx="3">
                  <c:v>0.12</c:v>
                </c:pt>
                <c:pt idx="4">
                  <c:v>0.11</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1-1864-4A0B-B848-D75B21E277EE}"/>
                </c:ext>
              </c:extLst>
            </c:dLbl>
            <c:dLbl>
              <c:idx val="4"/>
              <c:delete val="1"/>
              <c:extLst>
                <c:ext xmlns:c15="http://schemas.microsoft.com/office/drawing/2012/chart" uri="{CE6537A1-D6FC-4f65-9D91-7224C49458BB}"/>
                <c:ext xmlns:c16="http://schemas.microsoft.com/office/drawing/2014/chart" uri="{C3380CC4-5D6E-409C-BE32-E72D297353CC}">
                  <c16:uniqueId val="{00000002-1864-4A0B-B848-D75B21E277EE}"/>
                </c:ext>
              </c:extLst>
            </c:dLbl>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0.88</c:v>
                </c:pt>
                <c:pt idx="1">
                  <c:v>0.67</c:v>
                </c:pt>
                <c:pt idx="2">
                  <c:v>0.73</c:v>
                </c:pt>
                <c:pt idx="3">
                  <c:v>0.25</c:v>
                </c:pt>
                <c:pt idx="4">
                  <c:v>0.08</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Inner West AMHS</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4.4999999999999997E-3</c:v>
                </c:pt>
                <c:pt idx="2">
                  <c:v>4.4999999999999997E-3</c:v>
                </c:pt>
                <c:pt idx="3">
                  <c:v>4.4999999999999997E-3</c:v>
                </c:pt>
                <c:pt idx="4">
                  <c:v>1</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53359084882838614"/>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Changes in policy, practice or training</c:v>
                </c:pt>
                <c:pt idx="4">
                  <c:v>Safety/risk issue addressed</c:v>
                </c:pt>
                <c:pt idx="5">
                  <c:v>Meeting or reviews arranged</c:v>
                </c:pt>
              </c:strCache>
            </c:strRef>
          </c:cat>
          <c:val>
            <c:numRef>
              <c:f>Actions!$B$1:$B$6</c:f>
              <c:numCache>
                <c:formatCode>0%</c:formatCode>
                <c:ptCount val="6"/>
                <c:pt idx="0">
                  <c:v>0.5</c:v>
                </c:pt>
                <c:pt idx="1">
                  <c:v>0.35</c:v>
                </c:pt>
                <c:pt idx="2">
                  <c:v>0.32</c:v>
                </c:pt>
                <c:pt idx="3">
                  <c:v>0.18</c:v>
                </c:pt>
                <c:pt idx="4">
                  <c:v>0.15</c:v>
                </c:pt>
                <c:pt idx="5">
                  <c:v>0.09</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Inner West AMHS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Inner West AMHS</c:v>
                </c:pt>
              </c:strCache>
            </c:strRef>
          </c:cat>
          <c:val>
            <c:numRef>
              <c:f>ComplaintMedians!$D$2:$D$4</c:f>
              <c:numCache>
                <c:formatCode>General</c:formatCode>
                <c:ptCount val="3"/>
                <c:pt idx="0">
                  <c:v>17</c:v>
                </c:pt>
                <c:pt idx="1">
                  <c:v>9</c:v>
                </c:pt>
                <c:pt idx="2">
                  <c:v>2</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Inner West AMHS</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66</c:v>
                </c:pt>
                <c:pt idx="1">
                  <c:v>14</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33</c:v>
                </c:pt>
                <c:pt idx="1">
                  <c:v>6</c:v>
                </c:pt>
                <c:pt idx="2">
                  <c:v>2</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0.71</c:v>
                </c:pt>
                <c:pt idx="1">
                  <c:v>0.34</c:v>
                </c:pt>
                <c:pt idx="2">
                  <c:v>0.15</c:v>
                </c:pt>
                <c:pt idx="3">
                  <c:v>0.28000000000000003</c:v>
                </c:pt>
                <c:pt idx="4">
                  <c:v>0.18</c:v>
                </c:pt>
                <c:pt idx="5">
                  <c:v>0.04</c:v>
                </c:pt>
                <c:pt idx="6">
                  <c:v>0.08</c:v>
                </c:pt>
                <c:pt idx="7">
                  <c:v>0.08</c:v>
                </c:pt>
                <c:pt idx="8">
                  <c:v>0.09</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0.37</c:v>
                </c:pt>
                <c:pt idx="1">
                  <c:v>0.27</c:v>
                </c:pt>
                <c:pt idx="2">
                  <c:v>0.24</c:v>
                </c:pt>
                <c:pt idx="3">
                  <c:v>0.05</c:v>
                </c:pt>
                <c:pt idx="4">
                  <c:v>7.0000000000000007E-2</c:v>
                </c:pt>
                <c:pt idx="5">
                  <c:v>0.03</c:v>
                </c:pt>
                <c:pt idx="6">
                  <c:v>0.2</c:v>
                </c:pt>
                <c:pt idx="7">
                  <c:v>0.02</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7.0000000000000007E-2</c:v>
                </c:pt>
                <c:pt idx="1">
                  <c:v>4.4999999999999997E-3</c:v>
                </c:pt>
                <c:pt idx="2">
                  <c:v>0.36</c:v>
                </c:pt>
                <c:pt idx="3">
                  <c:v>7.0000000000000007E-2</c:v>
                </c:pt>
                <c:pt idx="4">
                  <c:v>0.86</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0.2</c:v>
                </c:pt>
                <c:pt idx="1">
                  <c:v>0.18</c:v>
                </c:pt>
                <c:pt idx="2">
                  <c:v>0.33</c:v>
                </c:pt>
                <c:pt idx="3">
                  <c:v>0.32</c:v>
                </c:pt>
                <c:pt idx="4">
                  <c:v>0.68</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4.4999999999999997E-3</c:v>
                </c:pt>
                <c:pt idx="1">
                  <c:v>4.4999999999999997E-3</c:v>
                </c:pt>
                <c:pt idx="2">
                  <c:v>0.17</c:v>
                </c:pt>
                <c:pt idx="3">
                  <c:v>4.4999999999999997E-3</c:v>
                </c:pt>
                <c:pt idx="4">
                  <c:v>0.83</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0.09</c:v>
                </c:pt>
                <c:pt idx="1">
                  <c:v>0.27</c:v>
                </c:pt>
                <c:pt idx="2">
                  <c:v>0.27</c:v>
                </c:pt>
                <c:pt idx="3">
                  <c:v>0.06</c:v>
                </c:pt>
                <c:pt idx="4">
                  <c:v>0.3</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8B0B0D7B-4EAD-4286-9BE0-8918B05E0729}"/>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Inner West AMHS</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(n=80)</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Inner West AMHS</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(n=41)</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Inner West AMHS</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639855989"/>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930147283"/>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709913493"/>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2312310887"/>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5097357"/>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Inner West AMHS were broadly consistent with the sector, with treatment, communication, and medication the frequently raised issues across the reporting period. Complaints raising conduct and behaviour issues were below sector percentages.</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directly to Inner West AMHS were broadly consistent with those raised in complaints to services for the sector, with complaints most often about treatment, conduct and behaviour, communication, and facilities. Complaints raising treatment issues were below sector percentages</a:t>
            </a:r>
            <a:r>
              <a:rPr lang="en-AU" dirty="0">
                <a:solidFill>
                  <a:schemeClr val="accent3"/>
                </a:solidFill>
                <a:latin typeface="Arial Nova Light" panose="020B0304020202020204" pitchFamily="34" charset="0"/>
                <a:cs typeface="Arial" panose="020B0604020202020204" pitchFamily="34" charset="0"/>
              </a:rPr>
              <a:t>.</a:t>
            </a:r>
            <a:endParaRPr lang="en-US"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4487960"/>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consistent with the sector, consumers were more likely than family members/carers to raise issues about conduct and behaviour, while family members/carers were more likely to raise concerns about treatment.</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Unlike the sector, consumers were more likely to raise concerns about communication than family members/carers in complaints directly to Inner West AMHS. </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Inner West AMHS</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333413217"/>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507955376"/>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(n=66)</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(n=14)</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(n=33)</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(n=6)</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4270294448"/>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761882126"/>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Lack of care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or attention</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Diagnosis</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Incorrect or disputed diagnosis</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Medication</a:t>
            </a:r>
          </a:p>
          <a:p>
            <a:pPr>
              <a:lnSpc>
                <a:spcPct val="80000"/>
              </a:lnSpc>
            </a:pPr>
            <a:r>
              <a:rPr lang="en-AU" sz="1100" dirty="0">
                <a:solidFill>
                  <a:schemeClr val="accent3"/>
                </a:solidFill>
                <a:latin typeface="Arial Nova Light" panose="020B0304020202020204" pitchFamily="34" charset="0"/>
              </a:rPr>
              <a:t>Side effects from medication</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Facilities</a:t>
            </a:r>
          </a:p>
          <a:p>
            <a:pPr>
              <a:lnSpc>
                <a:spcPct val="80000"/>
              </a:lnSpc>
            </a:pPr>
            <a:r>
              <a:rPr lang="en-AU" sz="1100" dirty="0">
                <a:solidFill>
                  <a:schemeClr val="accent3"/>
                </a:solidFill>
                <a:latin typeface="Arial Nova Light" panose="020B0304020202020204" pitchFamily="34" charset="0"/>
              </a:rPr>
              <a:t>Property lost or damaged</a:t>
            </a:r>
            <a:endParaRPr lang="en-AU" sz="1200" dirty="0">
              <a:solidFill>
                <a:schemeClr val="accent3"/>
              </a:solidFill>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Alleged privacy breach, or information released or disclosed by staff without consent</a:t>
            </a:r>
            <a:endParaRPr lang="en-AU" sz="1200" dirty="0">
              <a:solidFill>
                <a:schemeClr val="accent3"/>
              </a:solidFill>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Unsafe or premature discharge</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960592698"/>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1486518449"/>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Inner West AMHS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Inner West AMHS</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(n=80)</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Inner West AMHS</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(n=41)</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54" name="TextBox 53">
            <a:extLst>
              <a:ext uri="{FF2B5EF4-FFF2-40B4-BE49-F238E27FC236}">
                <a16:creationId xmlns:a16="http://schemas.microsoft.com/office/drawing/2014/main" id="{104F9046-9F13-4396-AF12-68CC7EC76865}"/>
              </a:ext>
            </a:extLst>
          </p:cNvPr>
          <p:cNvSpPr txBox="1"/>
          <p:nvPr/>
        </p:nvSpPr>
        <p:spPr>
          <a:xfrm>
            <a:off x="406564" y="1491666"/>
            <a:ext cx="2469470" cy="4287456"/>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 issue raised about Inner West AMHS to the MHCC was about inadequate consideration of views or preferences of compulsory patients, raised at higher proportions than the sector.</a:t>
            </a:r>
          </a:p>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 issue raised directly with the service was about rudeness, lack of respect or discourtesy.</a:t>
            </a:r>
            <a:endParaRPr lang="en-AU" sz="16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650389759"/>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kern="1200" spc="0" baseline="0" dirty="0">
                <a:ln>
                  <a:noFill/>
                </a:ln>
                <a:solidFill>
                  <a:srgbClr val="052A39"/>
                </a:solidFill>
                <a:effectLst/>
                <a:latin typeface="Arial Nova Light" panose="020B0304020202020204" pitchFamily="34" charset="0"/>
                <a:ea typeface="+mn-ea"/>
                <a:cs typeface="Arial" panose="020B0604020202020204" pitchFamily="34" charset="0"/>
              </a:rPr>
              <a:t>Closed complaints 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Inner West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4337149"/>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Inner West AMHS in response to complaints made to the MHCC about Inner West AMHS mirrored statewide trends, with most resulting in acknowledgement, action or answer.</a:t>
            </a:r>
          </a:p>
          <a:p>
            <a:pPr marL="177800" indent="-1778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unavailable for complaints made directly to Inner West AMHS</a:t>
            </a:r>
            <a:endParaRPr lang="en-US" sz="1800" dirty="0">
              <a:solidFill>
                <a:schemeClr val="accent3"/>
              </a:solidFill>
              <a:latin typeface="Arial Nova Light" panose="020B0304020202020204" pitchFamily="34" charset="0"/>
              <a:cs typeface="Arial" panose="020B0604020202020204" pitchFamily="34" charset="0"/>
            </a:endParaRPr>
          </a:p>
          <a:p>
            <a:pPr marL="177800" indent="-177800" algn="l">
              <a:lnSpc>
                <a:spcPct val="110000"/>
              </a:lnSpc>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Inner West AMHS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958549337"/>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779351"/>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2019-20, more complaints were made to the MHCC than directly to Inner West AMHS.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1966820"/>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 issue raised about Inner West AMHS to the MHCC was about inadequate consideration of views or preferences of compulsory patients, raised at higher proportions than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287456"/>
          </a:xfrm>
          <a:prstGeom prst="rect">
            <a:avLst/>
          </a:prstGeom>
          <a:noFill/>
        </p:spPr>
        <p:txBody>
          <a:bodyPr wrap="square">
            <a:spAutoFit/>
          </a:bodyPr>
          <a:lstStyle/>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Inner West AMHS.</a:t>
            </a:r>
          </a:p>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unavailable for complaints made directly to Inner West AMHS, despite this being requested by the MHCC. Recording and reporting on outcomes will enable better comparison with statewide data, and better highlight the effectiveness of Inner West AMHS' complaint systems.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decreased slightly in 2018-19, before increasing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Inner West AMHS decreased sharply over the same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In 2019-20, more complaints were made to the MHCC than directly to Inner West AMHS. The MHCC would like to see a trend of more complaints being made directly to the service, as this suggests that consumers and family members/carers feel empowered to raise concerns directly with the service.</a:t>
            </a:r>
          </a:p>
          <a:p>
            <a:pPr marL="285750" indent="-285750" algn="l">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80</a:t>
            </a:r>
          </a:p>
          <a:p>
            <a:pPr>
              <a:lnSpc>
                <a:spcPct val="80000"/>
              </a:lnSpc>
            </a:pPr>
            <a:r>
              <a:rPr lang="en-AU" sz="1600" dirty="0">
                <a:solidFill>
                  <a:srgbClr val="052A39"/>
                </a:solidFill>
                <a:latin typeface="Arial Nova Light" panose="020B0304020202020204" pitchFamily="34" charset="0"/>
              </a:rPr>
              <a:t>Complaints to MHCC about Inner West AMHS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41</a:t>
            </a:r>
          </a:p>
          <a:p>
            <a:pPr>
              <a:lnSpc>
                <a:spcPct val="80000"/>
              </a:lnSpc>
            </a:pPr>
            <a:r>
              <a:rPr lang="en-AU" sz="1600" dirty="0">
                <a:solidFill>
                  <a:srgbClr val="052A39"/>
                </a:solidFill>
                <a:latin typeface="Arial Nova Light" panose="020B0304020202020204" pitchFamily="34" charset="0"/>
              </a:rPr>
              <a:t>Complaints to Inner West AMHS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3230260339"/>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Inner West AMHS received a higher rate of complaints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Conversely, Inner West AMHS received a lower rate of direct complaints than the sector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(n=80)</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Inner West AMHS</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(n=41)</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3829324146"/>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Inner West AMHS</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Inner West AMHS</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Inner West AMHS</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Inner West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Inner West AMHS</a:t>
            </a:r>
          </a:p>
        </p:txBody>
      </p:sp>
      <p:sp>
        <p:nvSpPr>
          <p:cNvPr id="25" name="Oval 24">
            <a:extLst>
              <a:ext uri="{FF2B5EF4-FFF2-40B4-BE49-F238E27FC236}">
                <a16:creationId xmlns:a16="http://schemas.microsoft.com/office/drawing/2014/main" id="{369D8D33-5DA1-4E73-B26D-22F885E2BBA3}"/>
              </a:ext>
            </a:extLst>
          </p:cNvPr>
          <p:cNvSpPr/>
          <p:nvPr/>
        </p:nvSpPr>
        <p:spPr>
          <a:xfrm>
            <a:off x="7826167" y="2091907"/>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65976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Inner West AMHS was broadly consistent with the sector,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consumers making complaints to the MHCC about Inner West AMHS and directly to Inner West AMHS was higher than the sector, with family members/carers making fewer complaints.</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3570087090"/>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5AA8DE-971E-460E-9ACA-8E519CBA998F}">
  <ds:schemaRefs>
    <ds:schemaRef ds:uri="http://schemas.openxmlformats.org/package/2006/metadata/core-properties"/>
    <ds:schemaRef ds:uri="http://www.w3.org/XML/1998/namespace"/>
    <ds:schemaRef ds:uri="http://purl.org/dc/terms/"/>
    <ds:schemaRef ds:uri="http://schemas.microsoft.com/office/2006/documentManagement/types"/>
    <ds:schemaRef ds:uri="http://purl.org/dc/elements/1.1/"/>
    <ds:schemaRef ds:uri="http://purl.org/dc/dcmitype/"/>
    <ds:schemaRef ds:uri="346a98b2-8cb5-4b00-9f7c-6f20646cf270"/>
    <ds:schemaRef ds:uri="http://schemas.microsoft.com/office/infopath/2007/PartnerControls"/>
    <ds:schemaRef ds:uri="1003d65e-de0c-4738-9985-419c46fd36e2"/>
    <ds:schemaRef ds:uri="http://schemas.microsoft.com/office/2006/metadata/properties"/>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17931</TotalTime>
  <Words>1541</Words>
  <Application>Microsoft Office PowerPoint</Application>
  <PresentationFormat>Widescreen</PresentationFormat>
  <Paragraphs>191</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Inner West AMHS</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2022-04-11T03:20:25Z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f6d3757a-a5fa-4c70-b88e-a990e23da628</vt:lpwstr>
  </property>
  <property fmtid="{D5CDD505-2E9C-101B-9397-08002B2CF9AE}" pid="9" name="MSIP_Label_43e64453-338c-4f93-8a4d-0039a0a41f2a_ContentBits">
    <vt:lpwstr>2</vt:lpwstr>
  </property>
</Properties>
</file>