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0A6CE5-F492-4E4B-892E-E428F5C4016C}" v="28" dt="2021-05-30T15:22:10.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F70A6CE5-F492-4E4B-892E-E428F5C4016C}"/>
    <pc:docChg chg="undo redo custSel modSld">
      <pc:chgData name="Mizaan Ahmad" userId="1c5dd9f373d485ac" providerId="LiveId" clId="{F70A6CE5-F492-4E4B-892E-E428F5C4016C}" dt="2021-05-30T15:31:03.337" v="862" actId="27918"/>
      <pc:docMkLst>
        <pc:docMk/>
      </pc:docMkLst>
      <pc:sldChg chg="modSp mod">
        <pc:chgData name="Mizaan Ahmad" userId="1c5dd9f373d485ac" providerId="LiveId" clId="{F70A6CE5-F492-4E4B-892E-E428F5C4016C}" dt="2021-05-28T04:03:15.534" v="18" actId="27636"/>
        <pc:sldMkLst>
          <pc:docMk/>
          <pc:sldMk cId="728255935" sldId="256"/>
        </pc:sldMkLst>
        <pc:spChg chg="mod">
          <ac:chgData name="Mizaan Ahmad" userId="1c5dd9f373d485ac" providerId="LiveId" clId="{F70A6CE5-F492-4E4B-892E-E428F5C4016C}" dt="2021-05-28T04:03:15.534" v="18" actId="27636"/>
          <ac:spMkLst>
            <pc:docMk/>
            <pc:sldMk cId="728255935" sldId="256"/>
            <ac:spMk id="2" creationId="{9397E537-13FD-4378-9583-8D5B5C02A877}"/>
          </ac:spMkLst>
        </pc:spChg>
      </pc:sldChg>
      <pc:sldChg chg="modSp mod">
        <pc:chgData name="Mizaan Ahmad" userId="1c5dd9f373d485ac" providerId="LiveId" clId="{F70A6CE5-F492-4E4B-892E-E428F5C4016C}" dt="2021-05-30T09:04:27.385" v="639" actId="20577"/>
        <pc:sldMkLst>
          <pc:docMk/>
          <pc:sldMk cId="2468528989" sldId="261"/>
        </pc:sldMkLst>
        <pc:spChg chg="mod">
          <ac:chgData name="Mizaan Ahmad" userId="1c5dd9f373d485ac" providerId="LiveId" clId="{F70A6CE5-F492-4E4B-892E-E428F5C4016C}" dt="2021-05-28T04:03:15.376" v="17"/>
          <ac:spMkLst>
            <pc:docMk/>
            <pc:sldMk cId="2468528989" sldId="261"/>
            <ac:spMk id="60" creationId="{AB061075-8A5B-40FF-8648-8D92BC4CCE3C}"/>
          </ac:spMkLst>
        </pc:spChg>
        <pc:spChg chg="mod">
          <ac:chgData name="Mizaan Ahmad" userId="1c5dd9f373d485ac" providerId="LiveId" clId="{F70A6CE5-F492-4E4B-892E-E428F5C4016C}" dt="2021-05-28T04:04:11.121" v="39" actId="20577"/>
          <ac:spMkLst>
            <pc:docMk/>
            <pc:sldMk cId="2468528989" sldId="261"/>
            <ac:spMk id="62" creationId="{CB5D0E10-8852-4137-8C7E-F4E521A448D5}"/>
          </ac:spMkLst>
        </pc:spChg>
        <pc:spChg chg="mod">
          <ac:chgData name="Mizaan Ahmad" userId="1c5dd9f373d485ac" providerId="LiveId" clId="{F70A6CE5-F492-4E4B-892E-E428F5C4016C}" dt="2021-05-28T04:03:56.037" v="33" actId="20577"/>
          <ac:spMkLst>
            <pc:docMk/>
            <pc:sldMk cId="2468528989" sldId="261"/>
            <ac:spMk id="64" creationId="{D6DB30DD-57AC-415F-B7DB-D50768B1C381}"/>
          </ac:spMkLst>
        </pc:spChg>
        <pc:spChg chg="mod">
          <ac:chgData name="Mizaan Ahmad" userId="1c5dd9f373d485ac" providerId="LiveId" clId="{F70A6CE5-F492-4E4B-892E-E428F5C4016C}" dt="2021-05-28T04:04:15.786" v="41" actId="20577"/>
          <ac:spMkLst>
            <pc:docMk/>
            <pc:sldMk cId="2468528989" sldId="261"/>
            <ac:spMk id="69" creationId="{0892C425-D844-4FC1-B442-52B4A2286E5A}"/>
          </ac:spMkLst>
        </pc:spChg>
        <pc:spChg chg="mod">
          <ac:chgData name="Mizaan Ahmad" userId="1c5dd9f373d485ac" providerId="LiveId" clId="{F70A6CE5-F492-4E4B-892E-E428F5C4016C}" dt="2021-05-28T04:03:59.300" v="35" actId="20577"/>
          <ac:spMkLst>
            <pc:docMk/>
            <pc:sldMk cId="2468528989" sldId="261"/>
            <ac:spMk id="71" creationId="{B073341D-203C-476E-B503-B355E196931A}"/>
          </ac:spMkLst>
        </pc:spChg>
        <pc:spChg chg="mod">
          <ac:chgData name="Mizaan Ahmad" userId="1c5dd9f373d485ac" providerId="LiveId" clId="{F70A6CE5-F492-4E4B-892E-E428F5C4016C}" dt="2021-05-30T09:04:27.385" v="639" actId="20577"/>
          <ac:spMkLst>
            <pc:docMk/>
            <pc:sldMk cId="2468528989" sldId="261"/>
            <ac:spMk id="98" creationId="{5A1D96C0-F43A-4ADF-9134-72B1D1BA0AC5}"/>
          </ac:spMkLst>
        </pc:spChg>
      </pc:sldChg>
      <pc:sldChg chg="modSp mod">
        <pc:chgData name="Mizaan Ahmad" userId="1c5dd9f373d485ac" providerId="LiveId" clId="{F70A6CE5-F492-4E4B-892E-E428F5C4016C}" dt="2021-05-30T15:27:21.511" v="832" actId="27636"/>
        <pc:sldMkLst>
          <pc:docMk/>
          <pc:sldMk cId="1080916225" sldId="262"/>
        </pc:sldMkLst>
        <pc:spChg chg="mod">
          <ac:chgData name="Mizaan Ahmad" userId="1c5dd9f373d485ac" providerId="LiveId" clId="{F70A6CE5-F492-4E4B-892E-E428F5C4016C}" dt="2021-05-28T04:03:21.463" v="19" actId="20577"/>
          <ac:spMkLst>
            <pc:docMk/>
            <pc:sldMk cId="1080916225" sldId="262"/>
            <ac:spMk id="7" creationId="{B8C74E88-7F6D-4041-91CB-DE55566F01D8}"/>
          </ac:spMkLst>
        </pc:spChg>
        <pc:spChg chg="mod">
          <ac:chgData name="Mizaan Ahmad" userId="1c5dd9f373d485ac" providerId="LiveId" clId="{F70A6CE5-F492-4E4B-892E-E428F5C4016C}" dt="2021-05-28T04:03:15.376" v="17"/>
          <ac:spMkLst>
            <pc:docMk/>
            <pc:sldMk cId="1080916225" sldId="262"/>
            <ac:spMk id="95" creationId="{0BE1A289-64D1-483F-B840-A7B7912C2D13}"/>
          </ac:spMkLst>
        </pc:spChg>
        <pc:spChg chg="mod">
          <ac:chgData name="Mizaan Ahmad" userId="1c5dd9f373d485ac" providerId="LiveId" clId="{F70A6CE5-F492-4E4B-892E-E428F5C4016C}" dt="2021-05-30T15:27:21.511" v="832" actId="27636"/>
          <ac:spMkLst>
            <pc:docMk/>
            <pc:sldMk cId="1080916225" sldId="262"/>
            <ac:spMk id="162" creationId="{BE44FBF2-A33C-4A25-A70A-F999F9D86D64}"/>
          </ac:spMkLst>
        </pc:spChg>
      </pc:sldChg>
      <pc:sldChg chg="modSp mod">
        <pc:chgData name="Mizaan Ahmad" userId="1c5dd9f373d485ac" providerId="LiveId" clId="{F70A6CE5-F492-4E4B-892E-E428F5C4016C}" dt="2021-05-30T08:17:32.875" v="560" actId="20577"/>
        <pc:sldMkLst>
          <pc:docMk/>
          <pc:sldMk cId="1708563974" sldId="263"/>
        </pc:sldMkLst>
        <pc:spChg chg="mod">
          <ac:chgData name="Mizaan Ahmad" userId="1c5dd9f373d485ac" providerId="LiveId" clId="{F70A6CE5-F492-4E4B-892E-E428F5C4016C}" dt="2021-05-28T04:03:15.376" v="17"/>
          <ac:spMkLst>
            <pc:docMk/>
            <pc:sldMk cId="1708563974" sldId="263"/>
            <ac:spMk id="10" creationId="{78AF2B26-50A2-4EF4-81EE-D6952DF82E99}"/>
          </ac:spMkLst>
        </pc:spChg>
        <pc:spChg chg="mod">
          <ac:chgData name="Mizaan Ahmad" userId="1c5dd9f373d485ac" providerId="LiveId" clId="{F70A6CE5-F492-4E4B-892E-E428F5C4016C}" dt="2021-05-28T04:03:15.376" v="17"/>
          <ac:spMkLst>
            <pc:docMk/>
            <pc:sldMk cId="1708563974" sldId="263"/>
            <ac:spMk id="24" creationId="{895944F8-F855-4A71-A879-C62188B3C168}"/>
          </ac:spMkLst>
        </pc:spChg>
        <pc:spChg chg="mod">
          <ac:chgData name="Mizaan Ahmad" userId="1c5dd9f373d485ac" providerId="LiveId" clId="{F70A6CE5-F492-4E4B-892E-E428F5C4016C}" dt="2021-05-28T04:03:41.864" v="31" actId="1035"/>
          <ac:spMkLst>
            <pc:docMk/>
            <pc:sldMk cId="1708563974" sldId="263"/>
            <ac:spMk id="25" creationId="{369D8D33-5DA1-4E73-B26D-22F885E2BBA3}"/>
          </ac:spMkLst>
        </pc:spChg>
        <pc:spChg chg="mod">
          <ac:chgData name="Mizaan Ahmad" userId="1c5dd9f373d485ac" providerId="LiveId" clId="{F70A6CE5-F492-4E4B-892E-E428F5C4016C}" dt="2021-05-30T08:17:32.875" v="560" actId="20577"/>
          <ac:spMkLst>
            <pc:docMk/>
            <pc:sldMk cId="1708563974" sldId="263"/>
            <ac:spMk id="42" creationId="{12FCE8F7-4DC7-417F-A76F-D25E22BC09AC}"/>
          </ac:spMkLst>
        </pc:spChg>
      </pc:sldChg>
      <pc:sldChg chg="modSp mod">
        <pc:chgData name="Mizaan Ahmad" userId="1c5dd9f373d485ac" providerId="LiveId" clId="{F70A6CE5-F492-4E4B-892E-E428F5C4016C}" dt="2021-05-30T15:31:03.337" v="862" actId="27918"/>
        <pc:sldMkLst>
          <pc:docMk/>
          <pc:sldMk cId="4188436993" sldId="279"/>
        </pc:sldMkLst>
        <pc:spChg chg="mod">
          <ac:chgData name="Mizaan Ahmad" userId="1c5dd9f373d485ac" providerId="LiveId" clId="{F70A6CE5-F492-4E4B-892E-E428F5C4016C}" dt="2021-05-28T04:03:15.376" v="17"/>
          <ac:spMkLst>
            <pc:docMk/>
            <pc:sldMk cId="4188436993" sldId="279"/>
            <ac:spMk id="7" creationId="{AB66B096-DF16-4ADA-A580-72E352B892CB}"/>
          </ac:spMkLst>
        </pc:spChg>
      </pc:sldChg>
      <pc:sldChg chg="modSp mod">
        <pc:chgData name="Mizaan Ahmad" userId="1c5dd9f373d485ac" providerId="LiveId" clId="{F70A6CE5-F492-4E4B-892E-E428F5C4016C}" dt="2021-05-30T15:30:30.760" v="856" actId="14100"/>
        <pc:sldMkLst>
          <pc:docMk/>
          <pc:sldMk cId="2491112856" sldId="280"/>
        </pc:sldMkLst>
        <pc:spChg chg="mod">
          <ac:chgData name="Mizaan Ahmad" userId="1c5dd9f373d485ac" providerId="LiveId" clId="{F70A6CE5-F492-4E4B-892E-E428F5C4016C}" dt="2021-05-30T15:18:40.254" v="640"/>
          <ac:spMkLst>
            <pc:docMk/>
            <pc:sldMk cId="2491112856" sldId="280"/>
            <ac:spMk id="6" creationId="{4ADAE8C7-EE46-4C64-90DC-523225301A72}"/>
          </ac:spMkLst>
        </pc:spChg>
        <pc:spChg chg="mod">
          <ac:chgData name="Mizaan Ahmad" userId="1c5dd9f373d485ac" providerId="LiveId" clId="{F70A6CE5-F492-4E4B-892E-E428F5C4016C}" dt="2021-05-30T15:30:30.760" v="856" actId="14100"/>
          <ac:spMkLst>
            <pc:docMk/>
            <pc:sldMk cId="2491112856" sldId="280"/>
            <ac:spMk id="8" creationId="{37275FC9-DCC8-4EE7-9F89-C054BC939FBA}"/>
          </ac:spMkLst>
        </pc:spChg>
        <pc:graphicFrameChg chg="mod">
          <ac:chgData name="Mizaan Ahmad" userId="1c5dd9f373d485ac" providerId="LiveId" clId="{F70A6CE5-F492-4E4B-892E-E428F5C4016C}" dt="2021-05-28T04:05:23.033" v="53"/>
          <ac:graphicFrameMkLst>
            <pc:docMk/>
            <pc:sldMk cId="2491112856" sldId="280"/>
            <ac:graphicFrameMk id="5" creationId="{0EB672B1-5887-4511-8FFC-B1514DBA91BA}"/>
          </ac:graphicFrameMkLst>
        </pc:graphicFrameChg>
      </pc:sldChg>
      <pc:sldChg chg="modSp mod">
        <pc:chgData name="Mizaan Ahmad" userId="1c5dd9f373d485ac" providerId="LiveId" clId="{F70A6CE5-F492-4E4B-892E-E428F5C4016C}" dt="2021-05-30T07:59:31.863" v="554" actId="20577"/>
        <pc:sldMkLst>
          <pc:docMk/>
          <pc:sldMk cId="1026700057" sldId="281"/>
        </pc:sldMkLst>
        <pc:spChg chg="mod">
          <ac:chgData name="Mizaan Ahmad" userId="1c5dd9f373d485ac" providerId="LiveId" clId="{F70A6CE5-F492-4E4B-892E-E428F5C4016C}" dt="2021-05-28T04:03:15.376" v="17"/>
          <ac:spMkLst>
            <pc:docMk/>
            <pc:sldMk cId="1026700057" sldId="281"/>
            <ac:spMk id="31" creationId="{83DAB2CF-300D-4DB5-B45B-DBB909FC4896}"/>
          </ac:spMkLst>
        </pc:spChg>
        <pc:spChg chg="mod">
          <ac:chgData name="Mizaan Ahmad" userId="1c5dd9f373d485ac" providerId="LiveId" clId="{F70A6CE5-F492-4E4B-892E-E428F5C4016C}" dt="2021-05-28T04:03:15.376" v="17"/>
          <ac:spMkLst>
            <pc:docMk/>
            <pc:sldMk cId="1026700057" sldId="281"/>
            <ac:spMk id="33" creationId="{C9EDA928-934D-4253-B3F7-D2C5A0EA2328}"/>
          </ac:spMkLst>
        </pc:spChg>
        <pc:spChg chg="mod">
          <ac:chgData name="Mizaan Ahmad" userId="1c5dd9f373d485ac" providerId="LiveId" clId="{F70A6CE5-F492-4E4B-892E-E428F5C4016C}" dt="2021-05-28T04:03:15.376" v="17"/>
          <ac:spMkLst>
            <pc:docMk/>
            <pc:sldMk cId="1026700057" sldId="281"/>
            <ac:spMk id="35" creationId="{CD52D763-E022-438E-BCA7-DADA4CE04A21}"/>
          </ac:spMkLst>
        </pc:spChg>
        <pc:spChg chg="mod">
          <ac:chgData name="Mizaan Ahmad" userId="1c5dd9f373d485ac" providerId="LiveId" clId="{F70A6CE5-F492-4E4B-892E-E428F5C4016C}" dt="2021-05-28T04:02:59.892" v="16"/>
          <ac:spMkLst>
            <pc:docMk/>
            <pc:sldMk cId="1026700057" sldId="281"/>
            <ac:spMk id="153" creationId="{A2AB544E-4468-4A75-974D-5F6A3F1DB67A}"/>
          </ac:spMkLst>
        </pc:spChg>
        <pc:spChg chg="mod">
          <ac:chgData name="Mizaan Ahmad" userId="1c5dd9f373d485ac" providerId="LiveId" clId="{F70A6CE5-F492-4E4B-892E-E428F5C4016C}" dt="2021-05-28T04:02:48.074" v="15"/>
          <ac:spMkLst>
            <pc:docMk/>
            <pc:sldMk cId="1026700057" sldId="281"/>
            <ac:spMk id="156" creationId="{FE11D61C-FF8A-4EE8-B50B-130B038F0E97}"/>
          </ac:spMkLst>
        </pc:spChg>
        <pc:spChg chg="mod">
          <ac:chgData name="Mizaan Ahmad" userId="1c5dd9f373d485ac" providerId="LiveId" clId="{F70A6CE5-F492-4E4B-892E-E428F5C4016C}" dt="2021-05-28T04:03:15.376" v="17"/>
          <ac:spMkLst>
            <pc:docMk/>
            <pc:sldMk cId="1026700057" sldId="281"/>
            <ac:spMk id="158" creationId="{46458C66-1FBA-4251-B989-C846FD6B7E45}"/>
          </ac:spMkLst>
        </pc:spChg>
        <pc:spChg chg="mod">
          <ac:chgData name="Mizaan Ahmad" userId="1c5dd9f373d485ac" providerId="LiveId" clId="{F70A6CE5-F492-4E4B-892E-E428F5C4016C}" dt="2021-05-30T07:59:31.863" v="554" actId="20577"/>
          <ac:spMkLst>
            <pc:docMk/>
            <pc:sldMk cId="1026700057" sldId="281"/>
            <ac:spMk id="162" creationId="{BE44FBF2-A33C-4A25-A70A-F999F9D86D64}"/>
          </ac:spMkLst>
        </pc:spChg>
      </pc:sldChg>
      <pc:sldChg chg="addSp delSp modSp mod">
        <pc:chgData name="Mizaan Ahmad" userId="1c5dd9f373d485ac" providerId="LiveId" clId="{F70A6CE5-F492-4E4B-892E-E428F5C4016C}" dt="2021-05-30T15:26:16.860" v="811" actId="6549"/>
        <pc:sldMkLst>
          <pc:docMk/>
          <pc:sldMk cId="908867797" sldId="283"/>
        </pc:sldMkLst>
        <pc:spChg chg="add mod">
          <ac:chgData name="Mizaan Ahmad" userId="1c5dd9f373d485ac" providerId="LiveId" clId="{F70A6CE5-F492-4E4B-892E-E428F5C4016C}" dt="2021-05-30T15:26:16.860" v="811" actId="6549"/>
          <ac:spMkLst>
            <pc:docMk/>
            <pc:sldMk cId="908867797" sldId="283"/>
            <ac:spMk id="54" creationId="{CECBB016-B75A-4993-A3B7-6E95CA373517}"/>
          </ac:spMkLst>
        </pc:spChg>
        <pc:spChg chg="mod">
          <ac:chgData name="Mizaan Ahmad" userId="1c5dd9f373d485ac" providerId="LiveId" clId="{F70A6CE5-F492-4E4B-892E-E428F5C4016C}" dt="2021-05-30T15:23:16.869" v="646"/>
          <ac:spMkLst>
            <pc:docMk/>
            <pc:sldMk cId="908867797" sldId="283"/>
            <ac:spMk id="60" creationId="{DE5ECE95-8FC4-4D84-B531-2A4DA54A0CA3}"/>
          </ac:spMkLst>
        </pc:spChg>
        <pc:spChg chg="mod">
          <ac:chgData name="Mizaan Ahmad" userId="1c5dd9f373d485ac" providerId="LiveId" clId="{F70A6CE5-F492-4E4B-892E-E428F5C4016C}" dt="2021-05-28T04:02:59.892" v="16"/>
          <ac:spMkLst>
            <pc:docMk/>
            <pc:sldMk cId="908867797" sldId="283"/>
            <ac:spMk id="88" creationId="{AE6A1803-CF0D-41E1-BCA4-BCD1F3986BB4}"/>
          </ac:spMkLst>
        </pc:spChg>
        <pc:spChg chg="mod">
          <ac:chgData name="Mizaan Ahmad" userId="1c5dd9f373d485ac" providerId="LiveId" clId="{F70A6CE5-F492-4E4B-892E-E428F5C4016C}" dt="2021-05-28T04:02:48.074" v="15"/>
          <ac:spMkLst>
            <pc:docMk/>
            <pc:sldMk cId="908867797" sldId="283"/>
            <ac:spMk id="90" creationId="{224D0F31-B4E7-45A3-8ACE-E9CE9C031EA7}"/>
          </ac:spMkLst>
        </pc:spChg>
        <pc:spChg chg="mod">
          <ac:chgData name="Mizaan Ahmad" userId="1c5dd9f373d485ac" providerId="LiveId" clId="{F70A6CE5-F492-4E4B-892E-E428F5C4016C}" dt="2021-05-28T04:03:15.376" v="17"/>
          <ac:spMkLst>
            <pc:docMk/>
            <pc:sldMk cId="908867797" sldId="283"/>
            <ac:spMk id="91" creationId="{B0EF89E5-37B0-4ECB-AD05-33E40C5AAE16}"/>
          </ac:spMkLst>
        </pc:spChg>
        <pc:spChg chg="mod">
          <ac:chgData name="Mizaan Ahmad" userId="1c5dd9f373d485ac" providerId="LiveId" clId="{F70A6CE5-F492-4E4B-892E-E428F5C4016C}" dt="2021-05-28T04:03:15.376" v="17"/>
          <ac:spMkLst>
            <pc:docMk/>
            <pc:sldMk cId="908867797" sldId="283"/>
            <ac:spMk id="124" creationId="{1DDEC7CB-1B7D-457D-AB8B-A9008867F2BA}"/>
          </ac:spMkLst>
        </pc:spChg>
        <pc:spChg chg="del mod">
          <ac:chgData name="Mizaan Ahmad" userId="1c5dd9f373d485ac" providerId="LiveId" clId="{F70A6CE5-F492-4E4B-892E-E428F5C4016C}" dt="2021-05-30T15:22:10.226" v="641" actId="478"/>
          <ac:spMkLst>
            <pc:docMk/>
            <pc:sldMk cId="908867797" sldId="283"/>
            <ac:spMk id="156" creationId="{DD2CACB0-98A4-471A-9DEE-A4A2CC4EFE99}"/>
          </ac:spMkLst>
        </pc:spChg>
        <pc:spChg chg="mod">
          <ac:chgData name="Mizaan Ahmad" userId="1c5dd9f373d485ac" providerId="LiveId" clId="{F70A6CE5-F492-4E4B-892E-E428F5C4016C}" dt="2021-05-28T04:03:15.376" v="17"/>
          <ac:spMkLst>
            <pc:docMk/>
            <pc:sldMk cId="908867797" sldId="283"/>
            <ac:spMk id="186" creationId="{B61E75F1-03B2-403F-B23A-68A5F04BD03D}"/>
          </ac:spMkLst>
        </pc:spChg>
        <pc:spChg chg="mod">
          <ac:chgData name="Mizaan Ahmad" userId="1c5dd9f373d485ac" providerId="LiveId" clId="{F70A6CE5-F492-4E4B-892E-E428F5C4016C}" dt="2021-05-30T15:23:15.151" v="645"/>
          <ac:spMkLst>
            <pc:docMk/>
            <pc:sldMk cId="908867797" sldId="283"/>
            <ac:spMk id="215" creationId="{747B5C4E-BFB7-4CD3-8BB4-CE0B73C31E26}"/>
          </ac:spMkLst>
        </pc:spChg>
        <pc:spChg chg="mod">
          <ac:chgData name="Mizaan Ahmad" userId="1c5dd9f373d485ac" providerId="LiveId" clId="{F70A6CE5-F492-4E4B-892E-E428F5C4016C}" dt="2021-05-30T15:23:51.453" v="657"/>
          <ac:spMkLst>
            <pc:docMk/>
            <pc:sldMk cId="908867797" sldId="283"/>
            <ac:spMk id="231" creationId="{F98914ED-6BB0-4C91-8310-A652F7EE63C8}"/>
          </ac:spMkLst>
        </pc:spChg>
        <pc:spChg chg="mod">
          <ac:chgData name="Mizaan Ahmad" userId="1c5dd9f373d485ac" providerId="LiveId" clId="{F70A6CE5-F492-4E4B-892E-E428F5C4016C}" dt="2021-05-30T15:24:02.565" v="658"/>
          <ac:spMkLst>
            <pc:docMk/>
            <pc:sldMk cId="908867797" sldId="283"/>
            <ac:spMk id="242" creationId="{1CBD92E4-537C-4C49-ACEB-40A0C7D5FE1D}"/>
          </ac:spMkLst>
        </pc:spChg>
        <pc:spChg chg="mod">
          <ac:chgData name="Mizaan Ahmad" userId="1c5dd9f373d485ac" providerId="LiveId" clId="{F70A6CE5-F492-4E4B-892E-E428F5C4016C}" dt="2021-05-30T15:25:05.690" v="659"/>
          <ac:spMkLst>
            <pc:docMk/>
            <pc:sldMk cId="908867797" sldId="283"/>
            <ac:spMk id="273" creationId="{3A4D5A25-AB44-43B5-B0DE-CDFC7F4E0272}"/>
          </ac:spMkLst>
        </pc:spChg>
      </pc:sldChg>
      <pc:sldChg chg="modSp mod">
        <pc:chgData name="Mizaan Ahmad" userId="1c5dd9f373d485ac" providerId="LiveId" clId="{F70A6CE5-F492-4E4B-892E-E428F5C4016C}" dt="2021-05-30T08:41:27.045" v="612" actId="20577"/>
        <pc:sldMkLst>
          <pc:docMk/>
          <pc:sldMk cId="1414545796" sldId="284"/>
        </pc:sldMkLst>
        <pc:spChg chg="mod">
          <ac:chgData name="Mizaan Ahmad" userId="1c5dd9f373d485ac" providerId="LiveId" clId="{F70A6CE5-F492-4E4B-892E-E428F5C4016C}" dt="2021-05-28T04:03:15.376" v="17"/>
          <ac:spMkLst>
            <pc:docMk/>
            <pc:sldMk cId="1414545796" sldId="284"/>
            <ac:spMk id="161" creationId="{CF4F4415-B4BB-4F27-841A-3CE38B0B8142}"/>
          </ac:spMkLst>
        </pc:spChg>
        <pc:spChg chg="mod">
          <ac:chgData name="Mizaan Ahmad" userId="1c5dd9f373d485ac" providerId="LiveId" clId="{F70A6CE5-F492-4E4B-892E-E428F5C4016C}" dt="2021-05-28T04:02:59.892" v="16"/>
          <ac:spMkLst>
            <pc:docMk/>
            <pc:sldMk cId="1414545796" sldId="284"/>
            <ac:spMk id="203" creationId="{78386FDC-54E5-48E1-9F0A-C187BC79D73E}"/>
          </ac:spMkLst>
        </pc:spChg>
        <pc:spChg chg="mod">
          <ac:chgData name="Mizaan Ahmad" userId="1c5dd9f373d485ac" providerId="LiveId" clId="{F70A6CE5-F492-4E4B-892E-E428F5C4016C}" dt="2021-05-28T04:02:48.074" v="15"/>
          <ac:spMkLst>
            <pc:docMk/>
            <pc:sldMk cId="1414545796" sldId="284"/>
            <ac:spMk id="205" creationId="{52316AB0-600E-42AD-AEAC-9C65662CD344}"/>
          </ac:spMkLst>
        </pc:spChg>
        <pc:spChg chg="mod">
          <ac:chgData name="Mizaan Ahmad" userId="1c5dd9f373d485ac" providerId="LiveId" clId="{F70A6CE5-F492-4E4B-892E-E428F5C4016C}" dt="2021-05-28T04:03:15.376" v="17"/>
          <ac:spMkLst>
            <pc:docMk/>
            <pc:sldMk cId="1414545796" sldId="284"/>
            <ac:spMk id="206" creationId="{0B2695C1-D515-42DC-BCB9-F1DA5ABC57D3}"/>
          </ac:spMkLst>
        </pc:spChg>
        <pc:spChg chg="mod">
          <ac:chgData name="Mizaan Ahmad" userId="1c5dd9f373d485ac" providerId="LiveId" clId="{F70A6CE5-F492-4E4B-892E-E428F5C4016C}" dt="2021-05-30T08:41:27.045" v="612" actId="20577"/>
          <ac:spMkLst>
            <pc:docMk/>
            <pc:sldMk cId="1414545796" sldId="284"/>
            <ac:spMk id="388" creationId="{E4D10574-58A5-4FB2-B7A4-09D7B877DA6D}"/>
          </ac:spMkLst>
        </pc:spChg>
      </pc:sldChg>
      <pc:sldChg chg="modSp mod">
        <pc:chgData name="Mizaan Ahmad" userId="1c5dd9f373d485ac" providerId="LiveId" clId="{F70A6CE5-F492-4E4B-892E-E428F5C4016C}" dt="2021-05-30T15:30:38.461" v="859"/>
        <pc:sldMkLst>
          <pc:docMk/>
          <pc:sldMk cId="3783533735" sldId="285"/>
        </pc:sldMkLst>
        <pc:spChg chg="mod">
          <ac:chgData name="Mizaan Ahmad" userId="1c5dd9f373d485ac" providerId="LiveId" clId="{F70A6CE5-F492-4E4B-892E-E428F5C4016C}" dt="2021-05-30T15:27:02.267" v="828" actId="20577"/>
          <ac:spMkLst>
            <pc:docMk/>
            <pc:sldMk cId="3783533735" sldId="285"/>
            <ac:spMk id="6" creationId="{AF80A39C-E3D8-480C-B336-1075A5AA03DA}"/>
          </ac:spMkLst>
        </pc:spChg>
        <pc:spChg chg="mod">
          <ac:chgData name="Mizaan Ahmad" userId="1c5dd9f373d485ac" providerId="LiveId" clId="{F70A6CE5-F492-4E4B-892E-E428F5C4016C}" dt="2021-05-30T15:26:26.018" v="814"/>
          <ac:spMkLst>
            <pc:docMk/>
            <pc:sldMk cId="3783533735" sldId="285"/>
            <ac:spMk id="47" creationId="{7FDF7E63-7C77-46DB-AEC3-E85B8E34E603}"/>
          </ac:spMkLst>
        </pc:spChg>
        <pc:spChg chg="mod">
          <ac:chgData name="Mizaan Ahmad" userId="1c5dd9f373d485ac" providerId="LiveId" clId="{F70A6CE5-F492-4E4B-892E-E428F5C4016C}" dt="2021-05-30T15:30:38.461" v="859"/>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LAT%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LAT%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LAT%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LAT%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LAT%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LAT%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LAT%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LAT%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LAT%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LAT%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LAT%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LAT%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LAT%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LAT%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LAT%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88</c:v>
                </c:pt>
                <c:pt idx="1">
                  <c:v>57</c:v>
                </c:pt>
                <c:pt idx="2">
                  <c:v>61</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Latrobe Regional Hospital</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7</c:v>
                </c:pt>
                <c:pt idx="1">
                  <c:v>46</c:v>
                </c:pt>
                <c:pt idx="2">
                  <c:v>50</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0.12</c:v>
                </c:pt>
                <c:pt idx="1">
                  <c:v>0.1</c:v>
                </c:pt>
                <c:pt idx="2">
                  <c:v>0.08</c:v>
                </c:pt>
                <c:pt idx="3">
                  <c:v>0.08</c:v>
                </c:pt>
                <c:pt idx="4">
                  <c:v>0.06</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0.11</c:v>
                </c:pt>
                <c:pt idx="2">
                  <c:v>7.0000000000000007E-2</c:v>
                </c:pt>
                <c:pt idx="3">
                  <c:v>7.0000000000000007E-2</c:v>
                </c:pt>
                <c:pt idx="4">
                  <c:v>0.03</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c:v>
                </c:pt>
                <c:pt idx="1">
                  <c:v>0.18</c:v>
                </c:pt>
                <c:pt idx="2">
                  <c:v>0.15</c:v>
                </c:pt>
                <c:pt idx="3">
                  <c:v>0.13</c:v>
                </c:pt>
                <c:pt idx="4">
                  <c:v>0.13</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0.08</c:v>
                </c:pt>
                <c:pt idx="1">
                  <c:v>0.19</c:v>
                </c:pt>
                <c:pt idx="2">
                  <c:v>0.12</c:v>
                </c:pt>
                <c:pt idx="3">
                  <c:v>0.04</c:v>
                </c:pt>
                <c:pt idx="4">
                  <c:v>0.04</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0.9</c:v>
                </c:pt>
                <c:pt idx="1">
                  <c:v>0.77</c:v>
                </c:pt>
                <c:pt idx="2">
                  <c:v>0.69</c:v>
                </c:pt>
                <c:pt idx="3">
                  <c:v>0.4</c:v>
                </c:pt>
                <c:pt idx="4">
                  <c:v>0.02</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Latrobe Regional Hospital</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0.1</c:v>
                </c:pt>
                <c:pt idx="1">
                  <c:v>0.4</c:v>
                </c:pt>
                <c:pt idx="2">
                  <c:v>0.4</c:v>
                </c:pt>
                <c:pt idx="3">
                  <c:v>0.48</c:v>
                </c:pt>
                <c:pt idx="4">
                  <c:v>0.13</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58320488160411932"/>
          <c:y val="0.1886460721580554"/>
          <c:w val="0.38744548804646889"/>
          <c:h val="7.019621364379648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Meeting or reviews arranged</c:v>
                </c:pt>
                <c:pt idx="4">
                  <c:v>Changes in policy, practice or training</c:v>
                </c:pt>
                <c:pt idx="5">
                  <c:v>Safety/risk issue addressed</c:v>
                </c:pt>
              </c:strCache>
            </c:strRef>
          </c:cat>
          <c:val>
            <c:numRef>
              <c:f>Actions!$B$1:$B$6</c:f>
              <c:numCache>
                <c:formatCode>0%</c:formatCode>
                <c:ptCount val="6"/>
                <c:pt idx="0">
                  <c:v>0.65</c:v>
                </c:pt>
                <c:pt idx="1">
                  <c:v>0.38</c:v>
                </c:pt>
                <c:pt idx="2">
                  <c:v>0.27</c:v>
                </c:pt>
                <c:pt idx="3">
                  <c:v>0.14000000000000001</c:v>
                </c:pt>
                <c:pt idx="4">
                  <c:v>0.08</c:v>
                </c:pt>
                <c:pt idx="5">
                  <c:v>0.05</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Latrobe Regional Hospital</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Latrobe Regional Hospital</c:v>
                </c:pt>
              </c:strCache>
            </c:strRef>
          </c:cat>
          <c:val>
            <c:numRef>
              <c:f>ComplaintMedians!$D$2:$D$4</c:f>
              <c:numCache>
                <c:formatCode>General</c:formatCode>
                <c:ptCount val="3"/>
                <c:pt idx="0">
                  <c:v>15</c:v>
                </c:pt>
                <c:pt idx="1">
                  <c:v>12</c:v>
                </c:pt>
                <c:pt idx="2">
                  <c:v>7</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Latrobe Regional Hospital</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36</c:v>
                </c:pt>
                <c:pt idx="1">
                  <c:v>18</c:v>
                </c:pt>
                <c:pt idx="2">
                  <c:v>7</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29</c:v>
                </c:pt>
                <c:pt idx="1">
                  <c:v>18</c:v>
                </c:pt>
                <c:pt idx="2">
                  <c:v>3</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0.82</c:v>
                </c:pt>
                <c:pt idx="1">
                  <c:v>0.46</c:v>
                </c:pt>
                <c:pt idx="2">
                  <c:v>0.36</c:v>
                </c:pt>
                <c:pt idx="3">
                  <c:v>0.21</c:v>
                </c:pt>
                <c:pt idx="4">
                  <c:v>0.1</c:v>
                </c:pt>
                <c:pt idx="5">
                  <c:v>0.16</c:v>
                </c:pt>
                <c:pt idx="6">
                  <c:v>0.11</c:v>
                </c:pt>
                <c:pt idx="7">
                  <c:v>0.1</c:v>
                </c:pt>
                <c:pt idx="8">
                  <c:v>7.0000000000000007E-2</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0.36</c:v>
                </c:pt>
                <c:pt idx="1">
                  <c:v>0.28000000000000003</c:v>
                </c:pt>
                <c:pt idx="2">
                  <c:v>0.2</c:v>
                </c:pt>
                <c:pt idx="3">
                  <c:v>0.1</c:v>
                </c:pt>
                <c:pt idx="4">
                  <c:v>0.06</c:v>
                </c:pt>
                <c:pt idx="5">
                  <c:v>0.1</c:v>
                </c:pt>
                <c:pt idx="6">
                  <c:v>0.08</c:v>
                </c:pt>
                <c:pt idx="7">
                  <c:v>0.04</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0.06</c:v>
                </c:pt>
                <c:pt idx="1">
                  <c:v>0.22</c:v>
                </c:pt>
                <c:pt idx="2">
                  <c:v>0.56000000000000005</c:v>
                </c:pt>
                <c:pt idx="3">
                  <c:v>0.06</c:v>
                </c:pt>
                <c:pt idx="4">
                  <c:v>0.83</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0.11</c:v>
                </c:pt>
                <c:pt idx="1">
                  <c:v>0.42</c:v>
                </c:pt>
                <c:pt idx="2">
                  <c:v>0.36</c:v>
                </c:pt>
                <c:pt idx="3">
                  <c:v>0.28000000000000003</c:v>
                </c:pt>
                <c:pt idx="4">
                  <c:v>0.78</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0.11</c:v>
                </c:pt>
                <c:pt idx="1">
                  <c:v>0.17</c:v>
                </c:pt>
                <c:pt idx="2">
                  <c:v>0.39</c:v>
                </c:pt>
                <c:pt idx="3">
                  <c:v>0.17</c:v>
                </c:pt>
                <c:pt idx="4">
                  <c:v>0.5</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0.04</c:v>
                </c:pt>
                <c:pt idx="1">
                  <c:v>0.21</c:v>
                </c:pt>
                <c:pt idx="2">
                  <c:v>0.21</c:v>
                </c:pt>
                <c:pt idx="3">
                  <c:v>7.0000000000000007E-2</c:v>
                </c:pt>
                <c:pt idx="4">
                  <c:v>0.28000000000000003</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1E2BE5A6-020C-4BF2-A6A5-DD53F65D0308}"/>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fontScale="90000"/>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Latrobe Regional Hospital</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(n=61)</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Latrobe Regional Hospital</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(n=50)</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Latrobe Regional Hospital</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22561573"/>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1013321126"/>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3812046361"/>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3898471960"/>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487960"/>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Latrobe Regional Hospital were broadly consistent with the sector, with treatment, communication, conduct and behaviour, and medication the most frequently raised issues.</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directly to Latrobe Regional Hospital were broadly consistent with the sector, with complaints most often about treatment, communication, and conduct and behaviour. Concerns about facilities and treatment were raised at lower proportions than the sector.</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4487960"/>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consistent with the sector, consumers were more likely than family members/carers to raise issues about conduct and behaviour, while family members/carers were more likely to raise concerns about treatment and communication.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Consumers were more likely than family members/carers to raise concerns about medication with the MHCC, but this was not the case for complaints made directly to Latrobe Regional Hospital.</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Latrobe Regional Hospital</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174504322"/>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271014818"/>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(n=36)</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(n=18)</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(n=29)</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(n=18)</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2998072334"/>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674338562"/>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family/carer of voluntary consumers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Disagreement with treatment order</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Access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Refusal to admit or treat</a:t>
            </a: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incomplete or confusing information provided to consumer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Alleged privacy breach, information released or disclosed without consent</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465902530"/>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3763304935"/>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Latrobe Regional Hospital</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Latrobe Regional Hospital</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(n=61)</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Latrobe Regional Hospital</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(n=50)</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54" name="TextBox 53">
            <a:extLst>
              <a:ext uri="{FF2B5EF4-FFF2-40B4-BE49-F238E27FC236}">
                <a16:creationId xmlns:a16="http://schemas.microsoft.com/office/drawing/2014/main" id="{CECBB016-B75A-4993-A3B7-6E95CA373517}"/>
              </a:ext>
            </a:extLst>
          </p:cNvPr>
          <p:cNvSpPr txBox="1"/>
          <p:nvPr/>
        </p:nvSpPr>
        <p:spPr>
          <a:xfrm>
            <a:off x="406564" y="1491666"/>
            <a:ext cx="2469470" cy="4016612"/>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Inadequate consideration of the views of family members/carers was the most frequent issue raised in complaints to the MHCC about Latrobe Regional Hospital, at much higher levels than the sector.</a:t>
            </a:r>
          </a:p>
          <a:p>
            <a:pPr>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 issue raised directly with the service was about rudeness, lack of respect or discourtesy.</a:t>
            </a:r>
            <a:endParaRPr lang="en-AU" sz="16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613929296"/>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kern="1200" spc="0" baseline="0" dirty="0">
                <a:ln>
                  <a:noFill/>
                </a:ln>
                <a:solidFill>
                  <a:srgbClr val="052A39"/>
                </a:solidFill>
                <a:effectLst/>
                <a:latin typeface="Arial Nova Light" panose="020B0304020202020204" pitchFamily="34" charset="0"/>
                <a:ea typeface="+mn-ea"/>
                <a:cs typeface="Arial" panose="020B0604020202020204" pitchFamily="34" charset="0"/>
              </a:rPr>
              <a:t>Closed complaints 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Latrobe Regional Hospital</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607087" cy="4983031"/>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achieved by Latrobe Regional Hospital in response to complaints made to the MHCC about Latrobe Regional Hospital mirrored statewide trends, with most resulting in acknowledgement, action or answer.</a:t>
            </a:r>
          </a:p>
          <a:p>
            <a:pPr marL="177800" indent="-1778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Latrobe Regional Hospital has largely maintained its complaint outcome reporting.</a:t>
            </a:r>
          </a:p>
          <a:p>
            <a:pPr marL="177800" indent="-1778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Notably, many complaints closed in 2019-20 resulted in an apology. The MHCC would be interested to learn from Latrobe Regional Hospital of any practices, policies or procedures that might have facilitated this.</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Latrobe Regional Hospital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215470337"/>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3321037"/>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to the MHCC than directly to Latrobe Regional Hospital. This has narrowed since 2018-19, and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Conclusion</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2237664"/>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 of family members/carers was the most frequent issue raised in complaints to the MHCC about Latrobe Regional Hospital, at much higher levels than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3745769"/>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Latrobe Regional Hospital has largely maintained its complaint outcome reporting.</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Notably, many complaints closed in 2019-20 resulted in an apology. The MHCC would be interested to learn from Latrobe Regional Hospital of any practices, policies or procedures that might have facilitated this.</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a:p>
            <a:pPr algn="l">
              <a:lnSpc>
                <a:spcPct val="100000"/>
              </a:lnSpc>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6"/>
            <a:ext cx="5068184" cy="4061694"/>
          </a:xfrm>
          <a:prstGeom prst="rect">
            <a:avLst/>
          </a:prstGeom>
        </p:spPr>
        <p:txBody>
          <a:bodyPr vert="horz" lIns="91440" tIns="45720" rIns="91440" bIns="45720" rtlCol="0" anchor="t">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about Latrobe Regional Hospital made to the MHCC  decreased sharply in 2018-19, before remaining stable in 2019-20.</a:t>
            </a:r>
          </a:p>
          <a:p>
            <a:pPr marL="285750" indent="-28575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Conversely, the number of complaints made directly to Latrobe Regional Hospital increased in 2018-19 and remained stable in 2019-20.</a:t>
            </a:r>
          </a:p>
          <a:p>
            <a:pPr marL="285750" indent="-28575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to the MHCC than directly to Latrobe Regional Hospital. This has narrowed since 2018-19, and the MHCC would like to see a trend of more complaints being made directly to the service, as this suggests that consumers and family members/carers feel empowered to raise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61</a:t>
            </a:r>
          </a:p>
          <a:p>
            <a:pPr>
              <a:lnSpc>
                <a:spcPct val="80000"/>
              </a:lnSpc>
            </a:pPr>
            <a:r>
              <a:rPr lang="en-AU" sz="1600" dirty="0">
                <a:solidFill>
                  <a:srgbClr val="052A39"/>
                </a:solidFill>
                <a:latin typeface="Arial Nova Light" panose="020B0304020202020204" pitchFamily="34" charset="0"/>
              </a:rPr>
              <a:t>Complaints to MHCC about Latrobe Regional Hospital </a:t>
            </a:r>
            <a:br>
              <a:rPr lang="en-AU" sz="1600" dirty="0">
                <a:solidFill>
                  <a:srgbClr val="052A39"/>
                </a:solidFill>
                <a:latin typeface="Arial Nova Light" panose="020B0304020202020204" pitchFamily="34" charset="0"/>
              </a:rPr>
            </a:b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50</a:t>
            </a:r>
          </a:p>
          <a:p>
            <a:pPr>
              <a:lnSpc>
                <a:spcPct val="80000"/>
              </a:lnSpc>
            </a:pPr>
            <a:r>
              <a:rPr lang="en-AU" sz="1600" dirty="0">
                <a:solidFill>
                  <a:srgbClr val="052A39"/>
                </a:solidFill>
                <a:latin typeface="Arial Nova Light" panose="020B0304020202020204" pitchFamily="34" charset="0"/>
              </a:rPr>
              <a:t>Complaints to Latrobe Regional Hospital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2171937917"/>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Compared to the sector, Latrobe Regional Hospital received a similar rates of complaint to the MHCC, and slightly lower rate of complaints directly to the service.</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(n=61)</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Latrobe Regional Hospital</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(n=50)</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3706859746"/>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Latrobe Regional Hospital</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Latrobe Regional Hospital</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Latrobe Regional Hospital</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Latrobe Regional Hospital</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Latrobe Regional Hospital</a:t>
            </a:r>
          </a:p>
        </p:txBody>
      </p:sp>
      <p:sp>
        <p:nvSpPr>
          <p:cNvPr id="25" name="Oval 24">
            <a:extLst>
              <a:ext uri="{FF2B5EF4-FFF2-40B4-BE49-F238E27FC236}">
                <a16:creationId xmlns:a16="http://schemas.microsoft.com/office/drawing/2014/main" id="{369D8D33-5DA1-4E73-B26D-22F885E2BBA3}"/>
              </a:ext>
            </a:extLst>
          </p:cNvPr>
          <p:cNvSpPr/>
          <p:nvPr/>
        </p:nvSpPr>
        <p:spPr>
          <a:xfrm>
            <a:off x="7817023" y="2110195"/>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65976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Latrobe Regional Hospital was broadly consistent with the sector,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Similarly, in complaints directly to Latrobe Regional Hospital, most complaints were raised by consumers, however this was at lower proportions than the sector.</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1620478227"/>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2.xml><?xml version="1.0" encoding="utf-8"?>
<ds:datastoreItem xmlns:ds="http://schemas.openxmlformats.org/officeDocument/2006/customXml" ds:itemID="{8E5AA8DE-971E-460E-9ACA-8E519CBA998F}">
  <ds:schemaRefs>
    <ds:schemaRef ds:uri="http://schemas.microsoft.com/office/2006/metadata/properties"/>
    <ds:schemaRef ds:uri="http://purl.org/dc/dcmitype/"/>
    <ds:schemaRef ds:uri="http://purl.org/dc/terms/"/>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1003d65e-de0c-4738-9985-419c46fd36e2"/>
    <ds:schemaRef ds:uri="346a98b2-8cb5-4b00-9f7c-6f20646cf270"/>
    <ds:schemaRef ds:uri="http://www.w3.org/XML/1998/namespace"/>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17965</TotalTime>
  <Words>1597</Words>
  <Application>Microsoft Office PowerPoint</Application>
  <PresentationFormat>Widescreen</PresentationFormat>
  <Paragraphs>192</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Latrobe Regional Hospital</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2022-04-11T03:20:42Z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02bc4caf-64ac-4ed0-8af6-babaac3eaede</vt:lpwstr>
  </property>
  <property fmtid="{D5CDD505-2E9C-101B-9397-08002B2CF9AE}" pid="9" name="MSIP_Label_43e64453-338c-4f93-8a4d-0039a0a41f2a_ContentBits">
    <vt:lpwstr>2</vt:lpwstr>
  </property>
</Properties>
</file>