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A95D55-8540-4092-B6D3-159A7F9C9BD8}" v="72" dt="2021-05-30T15:54:46.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657" autoAdjust="0"/>
  </p:normalViewPr>
  <p:slideViewPr>
    <p:cSldViewPr snapToGrid="0" showGuides="1">
      <p:cViewPr varScale="1">
        <p:scale>
          <a:sx n="81" d="100"/>
          <a:sy n="81" d="100"/>
        </p:scale>
        <p:origin x="763"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00A95D55-8540-4092-B6D3-159A7F9C9BD8}"/>
    <pc:docChg chg="undo custSel modSld">
      <pc:chgData name="Mizaan Ahmad" userId="1c5dd9f373d485ac" providerId="LiveId" clId="{00A95D55-8540-4092-B6D3-159A7F9C9BD8}" dt="2021-05-30T17:03:12.312" v="381" actId="108"/>
      <pc:docMkLst>
        <pc:docMk/>
      </pc:docMkLst>
      <pc:sldChg chg="modSp">
        <pc:chgData name="Mizaan Ahmad" userId="1c5dd9f373d485ac" providerId="LiveId" clId="{00A95D55-8540-4092-B6D3-159A7F9C9BD8}" dt="2021-05-28T05:21:57.217" v="53"/>
        <pc:sldMkLst>
          <pc:docMk/>
          <pc:sldMk cId="728255935" sldId="256"/>
        </pc:sldMkLst>
        <pc:spChg chg="mod">
          <ac:chgData name="Mizaan Ahmad" userId="1c5dd9f373d485ac" providerId="LiveId" clId="{00A95D55-8540-4092-B6D3-159A7F9C9BD8}" dt="2021-05-28T05:21:57.217" v="53"/>
          <ac:spMkLst>
            <pc:docMk/>
            <pc:sldMk cId="728255935" sldId="256"/>
            <ac:spMk id="2" creationId="{9397E537-13FD-4378-9583-8D5B5C02A877}"/>
          </ac:spMkLst>
        </pc:spChg>
      </pc:sldChg>
      <pc:sldChg chg="modSp mod">
        <pc:chgData name="Mizaan Ahmad" userId="1c5dd9f373d485ac" providerId="LiveId" clId="{00A95D55-8540-4092-B6D3-159A7F9C9BD8}" dt="2021-05-30T09:07:12.189" v="254" actId="404"/>
        <pc:sldMkLst>
          <pc:docMk/>
          <pc:sldMk cId="2468528989" sldId="261"/>
        </pc:sldMkLst>
        <pc:spChg chg="mod">
          <ac:chgData name="Mizaan Ahmad" userId="1c5dd9f373d485ac" providerId="LiveId" clId="{00A95D55-8540-4092-B6D3-159A7F9C9BD8}" dt="2021-05-28T05:21:57.217" v="53"/>
          <ac:spMkLst>
            <pc:docMk/>
            <pc:sldMk cId="2468528989" sldId="261"/>
            <ac:spMk id="60" creationId="{AB061075-8A5B-40FF-8648-8D92BC4CCE3C}"/>
          </ac:spMkLst>
        </pc:spChg>
        <pc:spChg chg="mod">
          <ac:chgData name="Mizaan Ahmad" userId="1c5dd9f373d485ac" providerId="LiveId" clId="{00A95D55-8540-4092-B6D3-159A7F9C9BD8}" dt="2021-05-28T05:22:29.092" v="57" actId="20577"/>
          <ac:spMkLst>
            <pc:docMk/>
            <pc:sldMk cId="2468528989" sldId="261"/>
            <ac:spMk id="62" creationId="{CB5D0E10-8852-4137-8C7E-F4E521A448D5}"/>
          </ac:spMkLst>
        </pc:spChg>
        <pc:spChg chg="mod">
          <ac:chgData name="Mizaan Ahmad" userId="1c5dd9f373d485ac" providerId="LiveId" clId="{00A95D55-8540-4092-B6D3-159A7F9C9BD8}" dt="2021-05-28T05:22:27.010" v="55" actId="20577"/>
          <ac:spMkLst>
            <pc:docMk/>
            <pc:sldMk cId="2468528989" sldId="261"/>
            <ac:spMk id="64" creationId="{D6DB30DD-57AC-415F-B7DB-D50768B1C381}"/>
          </ac:spMkLst>
        </pc:spChg>
        <pc:spChg chg="mod">
          <ac:chgData name="Mizaan Ahmad" userId="1c5dd9f373d485ac" providerId="LiveId" clId="{00A95D55-8540-4092-B6D3-159A7F9C9BD8}" dt="2021-05-28T05:22:40.222" v="62" actId="20577"/>
          <ac:spMkLst>
            <pc:docMk/>
            <pc:sldMk cId="2468528989" sldId="261"/>
            <ac:spMk id="69" creationId="{0892C425-D844-4FC1-B442-52B4A2286E5A}"/>
          </ac:spMkLst>
        </pc:spChg>
        <pc:spChg chg="mod">
          <ac:chgData name="Mizaan Ahmad" userId="1c5dd9f373d485ac" providerId="LiveId" clId="{00A95D55-8540-4092-B6D3-159A7F9C9BD8}" dt="2021-05-28T05:22:37.544" v="60" actId="20577"/>
          <ac:spMkLst>
            <pc:docMk/>
            <pc:sldMk cId="2468528989" sldId="261"/>
            <ac:spMk id="71" creationId="{B073341D-203C-476E-B503-B355E196931A}"/>
          </ac:spMkLst>
        </pc:spChg>
        <pc:spChg chg="mod">
          <ac:chgData name="Mizaan Ahmad" userId="1c5dd9f373d485ac" providerId="LiveId" clId="{00A95D55-8540-4092-B6D3-159A7F9C9BD8}" dt="2021-05-30T09:07:12.189" v="254" actId="404"/>
          <ac:spMkLst>
            <pc:docMk/>
            <pc:sldMk cId="2468528989" sldId="261"/>
            <ac:spMk id="98" creationId="{5A1D96C0-F43A-4ADF-9134-72B1D1BA0AC5}"/>
          </ac:spMkLst>
        </pc:spChg>
      </pc:sldChg>
      <pc:sldChg chg="modSp mod">
        <pc:chgData name="Mizaan Ahmad" userId="1c5dd9f373d485ac" providerId="LiveId" clId="{00A95D55-8540-4092-B6D3-159A7F9C9BD8}" dt="2021-05-30T07:49:14.786" v="188" actId="20577"/>
        <pc:sldMkLst>
          <pc:docMk/>
          <pc:sldMk cId="1080916225" sldId="262"/>
        </pc:sldMkLst>
        <pc:spChg chg="mod">
          <ac:chgData name="Mizaan Ahmad" userId="1c5dd9f373d485ac" providerId="LiveId" clId="{00A95D55-8540-4092-B6D3-159A7F9C9BD8}" dt="2021-05-28T05:21:57.217" v="53"/>
          <ac:spMkLst>
            <pc:docMk/>
            <pc:sldMk cId="1080916225" sldId="262"/>
            <ac:spMk id="7" creationId="{B8C74E88-7F6D-4041-91CB-DE55566F01D8}"/>
          </ac:spMkLst>
        </pc:spChg>
        <pc:spChg chg="mod">
          <ac:chgData name="Mizaan Ahmad" userId="1c5dd9f373d485ac" providerId="LiveId" clId="{00A95D55-8540-4092-B6D3-159A7F9C9BD8}" dt="2021-05-28T05:21:57.217" v="53"/>
          <ac:spMkLst>
            <pc:docMk/>
            <pc:sldMk cId="1080916225" sldId="262"/>
            <ac:spMk id="95" creationId="{0BE1A289-64D1-483F-B840-A7B7912C2D13}"/>
          </ac:spMkLst>
        </pc:spChg>
        <pc:spChg chg="mod">
          <ac:chgData name="Mizaan Ahmad" userId="1c5dd9f373d485ac" providerId="LiveId" clId="{00A95D55-8540-4092-B6D3-159A7F9C9BD8}" dt="2021-05-30T07:49:14.786" v="188" actId="20577"/>
          <ac:spMkLst>
            <pc:docMk/>
            <pc:sldMk cId="1080916225" sldId="262"/>
            <ac:spMk id="162" creationId="{BE44FBF2-A33C-4A25-A70A-F999F9D86D64}"/>
          </ac:spMkLst>
        </pc:spChg>
        <pc:graphicFrameChg chg="mod">
          <ac:chgData name="Mizaan Ahmad" userId="1c5dd9f373d485ac" providerId="LiveId" clId="{00A95D55-8540-4092-B6D3-159A7F9C9BD8}" dt="2021-05-28T01:40:19.163" v="50"/>
          <ac:graphicFrameMkLst>
            <pc:docMk/>
            <pc:sldMk cId="1080916225" sldId="262"/>
            <ac:graphicFrameMk id="10" creationId="{249D1375-7714-4DB0-A7EB-02D9DEAC83CD}"/>
          </ac:graphicFrameMkLst>
        </pc:graphicFrameChg>
      </pc:sldChg>
      <pc:sldChg chg="modSp mod">
        <pc:chgData name="Mizaan Ahmad" userId="1c5dd9f373d485ac" providerId="LiveId" clId="{00A95D55-8540-4092-B6D3-159A7F9C9BD8}" dt="2021-05-30T08:19:39.649" v="217" actId="33524"/>
        <pc:sldMkLst>
          <pc:docMk/>
          <pc:sldMk cId="1708563974" sldId="263"/>
        </pc:sldMkLst>
        <pc:spChg chg="mod">
          <ac:chgData name="Mizaan Ahmad" userId="1c5dd9f373d485ac" providerId="LiveId" clId="{00A95D55-8540-4092-B6D3-159A7F9C9BD8}" dt="2021-05-28T05:21:57.217" v="53"/>
          <ac:spMkLst>
            <pc:docMk/>
            <pc:sldMk cId="1708563974" sldId="263"/>
            <ac:spMk id="10" creationId="{78AF2B26-50A2-4EF4-81EE-D6952DF82E99}"/>
          </ac:spMkLst>
        </pc:spChg>
        <pc:spChg chg="mod">
          <ac:chgData name="Mizaan Ahmad" userId="1c5dd9f373d485ac" providerId="LiveId" clId="{00A95D55-8540-4092-B6D3-159A7F9C9BD8}" dt="2021-05-28T05:21:57.217" v="53"/>
          <ac:spMkLst>
            <pc:docMk/>
            <pc:sldMk cId="1708563974" sldId="263"/>
            <ac:spMk id="24" creationId="{895944F8-F855-4A71-A879-C62188B3C168}"/>
          </ac:spMkLst>
        </pc:spChg>
        <pc:spChg chg="mod">
          <ac:chgData name="Mizaan Ahmad" userId="1c5dd9f373d485ac" providerId="LiveId" clId="{00A95D55-8540-4092-B6D3-159A7F9C9BD8}" dt="2021-05-30T08:19:39.649" v="217" actId="33524"/>
          <ac:spMkLst>
            <pc:docMk/>
            <pc:sldMk cId="1708563974" sldId="263"/>
            <ac:spMk id="42" creationId="{12FCE8F7-4DC7-417F-A76F-D25E22BC09AC}"/>
          </ac:spMkLst>
        </pc:spChg>
      </pc:sldChg>
      <pc:sldChg chg="modSp mod">
        <pc:chgData name="Mizaan Ahmad" userId="1c5dd9f373d485ac" providerId="LiveId" clId="{00A95D55-8540-4092-B6D3-159A7F9C9BD8}" dt="2021-05-30T15:54:46.370" v="380"/>
        <pc:sldMkLst>
          <pc:docMk/>
          <pc:sldMk cId="4188436993" sldId="279"/>
        </pc:sldMkLst>
        <pc:spChg chg="mod">
          <ac:chgData name="Mizaan Ahmad" userId="1c5dd9f373d485ac" providerId="LiveId" clId="{00A95D55-8540-4092-B6D3-159A7F9C9BD8}" dt="2021-05-30T15:54:46.370" v="380"/>
          <ac:spMkLst>
            <pc:docMk/>
            <pc:sldMk cId="4188436993" sldId="279"/>
            <ac:spMk id="7" creationId="{AB66B096-DF16-4ADA-A580-72E352B892CB}"/>
          </ac:spMkLst>
        </pc:spChg>
      </pc:sldChg>
      <pc:sldChg chg="modSp mod">
        <pc:chgData name="Mizaan Ahmad" userId="1c5dd9f373d485ac" providerId="LiveId" clId="{00A95D55-8540-4092-B6D3-159A7F9C9BD8}" dt="2021-05-30T15:53:56.239" v="371"/>
        <pc:sldMkLst>
          <pc:docMk/>
          <pc:sldMk cId="2491112856" sldId="280"/>
        </pc:sldMkLst>
        <pc:spChg chg="mod">
          <ac:chgData name="Mizaan Ahmad" userId="1c5dd9f373d485ac" providerId="LiveId" clId="{00A95D55-8540-4092-B6D3-159A7F9C9BD8}" dt="2021-05-30T15:18:51.026" v="255"/>
          <ac:spMkLst>
            <pc:docMk/>
            <pc:sldMk cId="2491112856" sldId="280"/>
            <ac:spMk id="6" creationId="{4ADAE8C7-EE46-4C64-90DC-523225301A72}"/>
          </ac:spMkLst>
        </pc:spChg>
        <pc:spChg chg="mod">
          <ac:chgData name="Mizaan Ahmad" userId="1c5dd9f373d485ac" providerId="LiveId" clId="{00A95D55-8540-4092-B6D3-159A7F9C9BD8}" dt="2021-05-30T15:53:56.239" v="371"/>
          <ac:spMkLst>
            <pc:docMk/>
            <pc:sldMk cId="2491112856" sldId="280"/>
            <ac:spMk id="8" creationId="{37275FC9-DCC8-4EE7-9F89-C054BC939FBA}"/>
          </ac:spMkLst>
        </pc:spChg>
      </pc:sldChg>
      <pc:sldChg chg="modSp mod">
        <pc:chgData name="Mizaan Ahmad" userId="1c5dd9f373d485ac" providerId="LiveId" clId="{00A95D55-8540-4092-B6D3-159A7F9C9BD8}" dt="2021-05-30T08:19:26.161" v="213"/>
        <pc:sldMkLst>
          <pc:docMk/>
          <pc:sldMk cId="1026700057" sldId="281"/>
        </pc:sldMkLst>
        <pc:spChg chg="mod">
          <ac:chgData name="Mizaan Ahmad" userId="1c5dd9f373d485ac" providerId="LiveId" clId="{00A95D55-8540-4092-B6D3-159A7F9C9BD8}" dt="2021-05-28T05:21:57.217" v="53"/>
          <ac:spMkLst>
            <pc:docMk/>
            <pc:sldMk cId="1026700057" sldId="281"/>
            <ac:spMk id="31" creationId="{83DAB2CF-300D-4DB5-B45B-DBB909FC4896}"/>
          </ac:spMkLst>
        </pc:spChg>
        <pc:spChg chg="mod">
          <ac:chgData name="Mizaan Ahmad" userId="1c5dd9f373d485ac" providerId="LiveId" clId="{00A95D55-8540-4092-B6D3-159A7F9C9BD8}" dt="2021-05-28T05:21:57.217" v="53"/>
          <ac:spMkLst>
            <pc:docMk/>
            <pc:sldMk cId="1026700057" sldId="281"/>
            <ac:spMk id="33" creationId="{C9EDA928-934D-4253-B3F7-D2C5A0EA2328}"/>
          </ac:spMkLst>
        </pc:spChg>
        <pc:spChg chg="mod">
          <ac:chgData name="Mizaan Ahmad" userId="1c5dd9f373d485ac" providerId="LiveId" clId="{00A95D55-8540-4092-B6D3-159A7F9C9BD8}" dt="2021-05-28T05:21:57.217" v="53"/>
          <ac:spMkLst>
            <pc:docMk/>
            <pc:sldMk cId="1026700057" sldId="281"/>
            <ac:spMk id="35" creationId="{CD52D763-E022-438E-BCA7-DADA4CE04A21}"/>
          </ac:spMkLst>
        </pc:spChg>
        <pc:spChg chg="mod">
          <ac:chgData name="Mizaan Ahmad" userId="1c5dd9f373d485ac" providerId="LiveId" clId="{00A95D55-8540-4092-B6D3-159A7F9C9BD8}" dt="2021-05-28T05:21:49.618" v="52"/>
          <ac:spMkLst>
            <pc:docMk/>
            <pc:sldMk cId="1026700057" sldId="281"/>
            <ac:spMk id="153" creationId="{A2AB544E-4468-4A75-974D-5F6A3F1DB67A}"/>
          </ac:spMkLst>
        </pc:spChg>
        <pc:spChg chg="mod">
          <ac:chgData name="Mizaan Ahmad" userId="1c5dd9f373d485ac" providerId="LiveId" clId="{00A95D55-8540-4092-B6D3-159A7F9C9BD8}" dt="2021-05-28T05:21:44.625" v="51"/>
          <ac:spMkLst>
            <pc:docMk/>
            <pc:sldMk cId="1026700057" sldId="281"/>
            <ac:spMk id="156" creationId="{FE11D61C-FF8A-4EE8-B50B-130B038F0E97}"/>
          </ac:spMkLst>
        </pc:spChg>
        <pc:spChg chg="mod">
          <ac:chgData name="Mizaan Ahmad" userId="1c5dd9f373d485ac" providerId="LiveId" clId="{00A95D55-8540-4092-B6D3-159A7F9C9BD8}" dt="2021-05-28T05:21:57.217" v="53"/>
          <ac:spMkLst>
            <pc:docMk/>
            <pc:sldMk cId="1026700057" sldId="281"/>
            <ac:spMk id="158" creationId="{46458C66-1FBA-4251-B989-C846FD6B7E45}"/>
          </ac:spMkLst>
        </pc:spChg>
        <pc:spChg chg="mod">
          <ac:chgData name="Mizaan Ahmad" userId="1c5dd9f373d485ac" providerId="LiveId" clId="{00A95D55-8540-4092-B6D3-159A7F9C9BD8}" dt="2021-05-30T08:19:26.161" v="213"/>
          <ac:spMkLst>
            <pc:docMk/>
            <pc:sldMk cId="1026700057" sldId="281"/>
            <ac:spMk id="162" creationId="{BE44FBF2-A33C-4A25-A70A-F999F9D86D64}"/>
          </ac:spMkLst>
        </pc:spChg>
      </pc:sldChg>
      <pc:sldChg chg="addSp delSp modSp mod">
        <pc:chgData name="Mizaan Ahmad" userId="1c5dd9f373d485ac" providerId="LiveId" clId="{00A95D55-8540-4092-B6D3-159A7F9C9BD8}" dt="2021-05-30T15:52:49.324" v="364" actId="20577"/>
        <pc:sldMkLst>
          <pc:docMk/>
          <pc:sldMk cId="908867797" sldId="283"/>
        </pc:sldMkLst>
        <pc:spChg chg="add mod">
          <ac:chgData name="Mizaan Ahmad" userId="1c5dd9f373d485ac" providerId="LiveId" clId="{00A95D55-8540-4092-B6D3-159A7F9C9BD8}" dt="2021-05-30T15:52:49.324" v="364" actId="20577"/>
          <ac:spMkLst>
            <pc:docMk/>
            <pc:sldMk cId="908867797" sldId="283"/>
            <ac:spMk id="54" creationId="{863A6D58-8A5F-4880-90E1-201B612E0CBE}"/>
          </ac:spMkLst>
        </pc:spChg>
        <pc:spChg chg="mod">
          <ac:chgData name="Mizaan Ahmad" userId="1c5dd9f373d485ac" providerId="LiveId" clId="{00A95D55-8540-4092-B6D3-159A7F9C9BD8}" dt="2021-05-30T15:49:10.987" v="273"/>
          <ac:spMkLst>
            <pc:docMk/>
            <pc:sldMk cId="908867797" sldId="283"/>
            <ac:spMk id="60" creationId="{DE5ECE95-8FC4-4D84-B531-2A4DA54A0CA3}"/>
          </ac:spMkLst>
        </pc:spChg>
        <pc:spChg chg="mod">
          <ac:chgData name="Mizaan Ahmad" userId="1c5dd9f373d485ac" providerId="LiveId" clId="{00A95D55-8540-4092-B6D3-159A7F9C9BD8}" dt="2021-05-28T05:21:49.618" v="52"/>
          <ac:spMkLst>
            <pc:docMk/>
            <pc:sldMk cId="908867797" sldId="283"/>
            <ac:spMk id="88" creationId="{AE6A1803-CF0D-41E1-BCA4-BCD1F3986BB4}"/>
          </ac:spMkLst>
        </pc:spChg>
        <pc:spChg chg="mod">
          <ac:chgData name="Mizaan Ahmad" userId="1c5dd9f373d485ac" providerId="LiveId" clId="{00A95D55-8540-4092-B6D3-159A7F9C9BD8}" dt="2021-05-28T05:21:44.625" v="51"/>
          <ac:spMkLst>
            <pc:docMk/>
            <pc:sldMk cId="908867797" sldId="283"/>
            <ac:spMk id="90" creationId="{224D0F31-B4E7-45A3-8ACE-E9CE9C031EA7}"/>
          </ac:spMkLst>
        </pc:spChg>
        <pc:spChg chg="mod">
          <ac:chgData name="Mizaan Ahmad" userId="1c5dd9f373d485ac" providerId="LiveId" clId="{00A95D55-8540-4092-B6D3-159A7F9C9BD8}" dt="2021-05-28T05:21:57.217" v="53"/>
          <ac:spMkLst>
            <pc:docMk/>
            <pc:sldMk cId="908867797" sldId="283"/>
            <ac:spMk id="91" creationId="{B0EF89E5-37B0-4ECB-AD05-33E40C5AAE16}"/>
          </ac:spMkLst>
        </pc:spChg>
        <pc:spChg chg="mod">
          <ac:chgData name="Mizaan Ahmad" userId="1c5dd9f373d485ac" providerId="LiveId" clId="{00A95D55-8540-4092-B6D3-159A7F9C9BD8}" dt="2021-05-28T05:21:57.217" v="53"/>
          <ac:spMkLst>
            <pc:docMk/>
            <pc:sldMk cId="908867797" sldId="283"/>
            <ac:spMk id="124" creationId="{1DDEC7CB-1B7D-457D-AB8B-A9008867F2BA}"/>
          </ac:spMkLst>
        </pc:spChg>
        <pc:spChg chg="del mod">
          <ac:chgData name="Mizaan Ahmad" userId="1c5dd9f373d485ac" providerId="LiveId" clId="{00A95D55-8540-4092-B6D3-159A7F9C9BD8}" dt="2021-05-30T15:22:23.923" v="258" actId="478"/>
          <ac:spMkLst>
            <pc:docMk/>
            <pc:sldMk cId="908867797" sldId="283"/>
            <ac:spMk id="156" creationId="{DD2CACB0-98A4-471A-9DEE-A4A2CC4EFE99}"/>
          </ac:spMkLst>
        </pc:spChg>
        <pc:spChg chg="mod">
          <ac:chgData name="Mizaan Ahmad" userId="1c5dd9f373d485ac" providerId="LiveId" clId="{00A95D55-8540-4092-B6D3-159A7F9C9BD8}" dt="2021-05-28T05:21:57.217" v="53"/>
          <ac:spMkLst>
            <pc:docMk/>
            <pc:sldMk cId="908867797" sldId="283"/>
            <ac:spMk id="186" creationId="{B61E75F1-03B2-403F-B23A-68A5F04BD03D}"/>
          </ac:spMkLst>
        </pc:spChg>
        <pc:spChg chg="mod">
          <ac:chgData name="Mizaan Ahmad" userId="1c5dd9f373d485ac" providerId="LiveId" clId="{00A95D55-8540-4092-B6D3-159A7F9C9BD8}" dt="2021-05-30T15:49:21.628" v="280"/>
          <ac:spMkLst>
            <pc:docMk/>
            <pc:sldMk cId="908867797" sldId="283"/>
            <ac:spMk id="215" creationId="{747B5C4E-BFB7-4CD3-8BB4-CE0B73C31E26}"/>
          </ac:spMkLst>
        </pc:spChg>
        <pc:spChg chg="mod">
          <ac:chgData name="Mizaan Ahmad" userId="1c5dd9f373d485ac" providerId="LiveId" clId="{00A95D55-8540-4092-B6D3-159A7F9C9BD8}" dt="2021-05-30T15:49:28.819" v="283"/>
          <ac:spMkLst>
            <pc:docMk/>
            <pc:sldMk cId="908867797" sldId="283"/>
            <ac:spMk id="220" creationId="{9E6176AF-CD31-4699-9854-08B85C105DB8}"/>
          </ac:spMkLst>
        </pc:spChg>
        <pc:spChg chg="mod">
          <ac:chgData name="Mizaan Ahmad" userId="1c5dd9f373d485ac" providerId="LiveId" clId="{00A95D55-8540-4092-B6D3-159A7F9C9BD8}" dt="2021-05-30T15:49:45.523" v="285"/>
          <ac:spMkLst>
            <pc:docMk/>
            <pc:sldMk cId="908867797" sldId="283"/>
            <ac:spMk id="231" creationId="{F98914ED-6BB0-4C91-8310-A652F7EE63C8}"/>
          </ac:spMkLst>
        </pc:spChg>
        <pc:spChg chg="mod">
          <ac:chgData name="Mizaan Ahmad" userId="1c5dd9f373d485ac" providerId="LiveId" clId="{00A95D55-8540-4092-B6D3-159A7F9C9BD8}" dt="2021-05-30T15:49:37.028" v="284"/>
          <ac:spMkLst>
            <pc:docMk/>
            <pc:sldMk cId="908867797" sldId="283"/>
            <ac:spMk id="242" creationId="{1CBD92E4-537C-4C49-ACEB-40A0C7D5FE1D}"/>
          </ac:spMkLst>
        </pc:spChg>
        <pc:spChg chg="mod">
          <ac:chgData name="Mizaan Ahmad" userId="1c5dd9f373d485ac" providerId="LiveId" clId="{00A95D55-8540-4092-B6D3-159A7F9C9BD8}" dt="2021-05-30T15:51:07.459" v="288"/>
          <ac:spMkLst>
            <pc:docMk/>
            <pc:sldMk cId="908867797" sldId="283"/>
            <ac:spMk id="269" creationId="{6F9C93EA-50B3-4707-BAD8-76B898AD0A7D}"/>
          </ac:spMkLst>
        </pc:spChg>
        <pc:spChg chg="mod">
          <ac:chgData name="Mizaan Ahmad" userId="1c5dd9f373d485ac" providerId="LiveId" clId="{00A95D55-8540-4092-B6D3-159A7F9C9BD8}" dt="2021-05-30T15:51:17.517" v="289"/>
          <ac:spMkLst>
            <pc:docMk/>
            <pc:sldMk cId="908867797" sldId="283"/>
            <ac:spMk id="273" creationId="{3A4D5A25-AB44-43B5-B0DE-CDFC7F4E0272}"/>
          </ac:spMkLst>
        </pc:spChg>
        <pc:spChg chg="mod">
          <ac:chgData name="Mizaan Ahmad" userId="1c5dd9f373d485ac" providerId="LiveId" clId="{00A95D55-8540-4092-B6D3-159A7F9C9BD8}" dt="2021-05-30T15:50:41.791" v="287"/>
          <ac:spMkLst>
            <pc:docMk/>
            <pc:sldMk cId="908867797" sldId="283"/>
            <ac:spMk id="291" creationId="{0AD5A55C-8B7B-438E-A04E-45A331762F74}"/>
          </ac:spMkLst>
        </pc:spChg>
        <pc:spChg chg="mod">
          <ac:chgData name="Mizaan Ahmad" userId="1c5dd9f373d485ac" providerId="LiveId" clId="{00A95D55-8540-4092-B6D3-159A7F9C9BD8}" dt="2021-05-30T15:50:27.217" v="286"/>
          <ac:spMkLst>
            <pc:docMk/>
            <pc:sldMk cId="908867797" sldId="283"/>
            <ac:spMk id="295" creationId="{CD961B2F-10B2-4BA2-88B5-724F72E2969F}"/>
          </ac:spMkLst>
        </pc:spChg>
      </pc:sldChg>
      <pc:sldChg chg="modSp mod">
        <pc:chgData name="Mizaan Ahmad" userId="1c5dd9f373d485ac" providerId="LiveId" clId="{00A95D55-8540-4092-B6D3-159A7F9C9BD8}" dt="2021-05-30T08:55:29.348" v="225" actId="33524"/>
        <pc:sldMkLst>
          <pc:docMk/>
          <pc:sldMk cId="1414545796" sldId="284"/>
        </pc:sldMkLst>
        <pc:spChg chg="mod">
          <ac:chgData name="Mizaan Ahmad" userId="1c5dd9f373d485ac" providerId="LiveId" clId="{00A95D55-8540-4092-B6D3-159A7F9C9BD8}" dt="2021-05-28T05:21:57.217" v="53"/>
          <ac:spMkLst>
            <pc:docMk/>
            <pc:sldMk cId="1414545796" sldId="284"/>
            <ac:spMk id="161" creationId="{CF4F4415-B4BB-4F27-841A-3CE38B0B8142}"/>
          </ac:spMkLst>
        </pc:spChg>
        <pc:spChg chg="mod">
          <ac:chgData name="Mizaan Ahmad" userId="1c5dd9f373d485ac" providerId="LiveId" clId="{00A95D55-8540-4092-B6D3-159A7F9C9BD8}" dt="2021-05-28T05:21:49.618" v="52"/>
          <ac:spMkLst>
            <pc:docMk/>
            <pc:sldMk cId="1414545796" sldId="284"/>
            <ac:spMk id="203" creationId="{78386FDC-54E5-48E1-9F0A-C187BC79D73E}"/>
          </ac:spMkLst>
        </pc:spChg>
        <pc:spChg chg="mod">
          <ac:chgData name="Mizaan Ahmad" userId="1c5dd9f373d485ac" providerId="LiveId" clId="{00A95D55-8540-4092-B6D3-159A7F9C9BD8}" dt="2021-05-28T05:21:44.625" v="51"/>
          <ac:spMkLst>
            <pc:docMk/>
            <pc:sldMk cId="1414545796" sldId="284"/>
            <ac:spMk id="205" creationId="{52316AB0-600E-42AD-AEAC-9C65662CD344}"/>
          </ac:spMkLst>
        </pc:spChg>
        <pc:spChg chg="mod">
          <ac:chgData name="Mizaan Ahmad" userId="1c5dd9f373d485ac" providerId="LiveId" clId="{00A95D55-8540-4092-B6D3-159A7F9C9BD8}" dt="2021-05-28T05:21:57.217" v="53"/>
          <ac:spMkLst>
            <pc:docMk/>
            <pc:sldMk cId="1414545796" sldId="284"/>
            <ac:spMk id="206" creationId="{0B2695C1-D515-42DC-BCB9-F1DA5ABC57D3}"/>
          </ac:spMkLst>
        </pc:spChg>
        <pc:spChg chg="mod">
          <ac:chgData name="Mizaan Ahmad" userId="1c5dd9f373d485ac" providerId="LiveId" clId="{00A95D55-8540-4092-B6D3-159A7F9C9BD8}" dt="2021-05-30T08:55:29.348" v="225" actId="33524"/>
          <ac:spMkLst>
            <pc:docMk/>
            <pc:sldMk cId="1414545796" sldId="284"/>
            <ac:spMk id="388" creationId="{E4D10574-58A5-4FB2-B7A4-09D7B877DA6D}"/>
          </ac:spMkLst>
        </pc:spChg>
      </pc:sldChg>
      <pc:sldChg chg="modSp mod">
        <pc:chgData name="Mizaan Ahmad" userId="1c5dd9f373d485ac" providerId="LiveId" clId="{00A95D55-8540-4092-B6D3-159A7F9C9BD8}" dt="2021-05-30T17:03:12.312" v="381" actId="108"/>
        <pc:sldMkLst>
          <pc:docMk/>
          <pc:sldMk cId="3783533735" sldId="285"/>
        </pc:sldMkLst>
        <pc:spChg chg="mod">
          <ac:chgData name="Mizaan Ahmad" userId="1c5dd9f373d485ac" providerId="LiveId" clId="{00A95D55-8540-4092-B6D3-159A7F9C9BD8}" dt="2021-05-30T17:03:12.312" v="381" actId="108"/>
          <ac:spMkLst>
            <pc:docMk/>
            <pc:sldMk cId="3783533735" sldId="285"/>
            <ac:spMk id="6" creationId="{AF80A39C-E3D8-480C-B336-1075A5AA03DA}"/>
          </ac:spMkLst>
        </pc:spChg>
        <pc:spChg chg="mod">
          <ac:chgData name="Mizaan Ahmad" userId="1c5dd9f373d485ac" providerId="LiveId" clId="{00A95D55-8540-4092-B6D3-159A7F9C9BD8}" dt="2021-05-28T05:23:08.084" v="95" actId="20577"/>
          <ac:spMkLst>
            <pc:docMk/>
            <pc:sldMk cId="3783533735" sldId="285"/>
            <ac:spMk id="8" creationId="{602728D8-0F47-4841-870A-A5046F655BE1}"/>
          </ac:spMkLst>
        </pc:spChg>
        <pc:spChg chg="mod">
          <ac:chgData name="Mizaan Ahmad" userId="1c5dd9f373d485ac" providerId="LiveId" clId="{00A95D55-8540-4092-B6D3-159A7F9C9BD8}" dt="2021-05-30T15:52:55.695" v="365"/>
          <ac:spMkLst>
            <pc:docMk/>
            <pc:sldMk cId="3783533735" sldId="285"/>
            <ac:spMk id="47" creationId="{7FDF7E63-7C77-46DB-AEC3-E85B8E34E603}"/>
          </ac:spMkLst>
        </pc:spChg>
        <pc:spChg chg="mod">
          <ac:chgData name="Mizaan Ahmad" userId="1c5dd9f373d485ac" providerId="LiveId" clId="{00A95D55-8540-4092-B6D3-159A7F9C9BD8}" dt="2021-05-30T15:54:36.233" v="379" actId="20577"/>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ERCY%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ERCY%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ERCY%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ERCY%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ERCY%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ERCY%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ERCY%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ERCY%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ERCY%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0"/>
              <c:layout>
                <c:manualLayout>
                  <c:x val="-3.8216115375507544E-2"/>
                  <c:y val="3.84910726596238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3F-46DB-BA8B-A98A281948D4}"/>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70</c:v>
                </c:pt>
                <c:pt idx="1">
                  <c:v>71</c:v>
                </c:pt>
                <c:pt idx="2">
                  <c:v>82</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Mercy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90</c:v>
                </c:pt>
                <c:pt idx="1">
                  <c:v>191</c:v>
                </c:pt>
                <c:pt idx="2">
                  <c:v>203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majorUnit val="100"/>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c:v>
                </c:pt>
                <c:pt idx="1">
                  <c:v>0.13</c:v>
                </c:pt>
                <c:pt idx="2">
                  <c:v>0.1</c:v>
                </c:pt>
                <c:pt idx="3">
                  <c:v>0.09</c:v>
                </c:pt>
                <c:pt idx="4">
                  <c:v>0.08</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0.06</c:v>
                </c:pt>
                <c:pt idx="2">
                  <c:v>0.11</c:v>
                </c:pt>
                <c:pt idx="3">
                  <c:v>0.03</c:v>
                </c:pt>
                <c:pt idx="4">
                  <c:v>7.0000000000000007E-2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0.24</c:v>
                </c:pt>
                <c:pt idx="1">
                  <c:v>0.17</c:v>
                </c:pt>
                <c:pt idx="2">
                  <c:v>0.15</c:v>
                </c:pt>
                <c:pt idx="3">
                  <c:v>0.11</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0.12</c:v>
                </c:pt>
                <c:pt idx="1">
                  <c:v>0.19</c:v>
                </c:pt>
                <c:pt idx="2">
                  <c:v>0.13</c:v>
                </c:pt>
                <c:pt idx="3">
                  <c:v>0.12</c:v>
                </c:pt>
                <c:pt idx="4">
                  <c:v>0.1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0.81</c:v>
                </c:pt>
                <c:pt idx="1">
                  <c:v>0.77</c:v>
                </c:pt>
                <c:pt idx="2">
                  <c:v>0.5</c:v>
                </c:pt>
                <c:pt idx="3">
                  <c:v>0.16</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Mercy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0.67</c:v>
                </c:pt>
                <c:pt idx="1">
                  <c:v>0.42</c:v>
                </c:pt>
                <c:pt idx="2">
                  <c:v>0.24</c:v>
                </c:pt>
                <c:pt idx="3">
                  <c:v>0.37</c:v>
                </c:pt>
                <c:pt idx="4">
                  <c:v>0.08</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Meeting or reviews arranged</c:v>
                </c:pt>
                <c:pt idx="4">
                  <c:v>Changes in policy, practice or training</c:v>
                </c:pt>
                <c:pt idx="5">
                  <c:v>Advance statement obtained</c:v>
                </c:pt>
              </c:strCache>
            </c:strRef>
          </c:cat>
          <c:val>
            <c:numRef>
              <c:f>Actions!$B$1:$B$6</c:f>
              <c:numCache>
                <c:formatCode>0%</c:formatCode>
                <c:ptCount val="6"/>
                <c:pt idx="0">
                  <c:v>0.69</c:v>
                </c:pt>
                <c:pt idx="1">
                  <c:v>0.33</c:v>
                </c:pt>
                <c:pt idx="2">
                  <c:v>0.19</c:v>
                </c:pt>
                <c:pt idx="3">
                  <c:v>0.1</c:v>
                </c:pt>
                <c:pt idx="4">
                  <c:v>0.06</c:v>
                </c:pt>
                <c:pt idx="5">
                  <c:v>0.04</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Mercy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Mercy Health</c:v>
                </c:pt>
              </c:strCache>
            </c:strRef>
          </c:cat>
          <c:val>
            <c:numRef>
              <c:f>ComplaintMedians!$D$2:$D$4</c:f>
              <c:numCache>
                <c:formatCode>General</c:formatCode>
                <c:ptCount val="3"/>
                <c:pt idx="0">
                  <c:v>27</c:v>
                </c:pt>
                <c:pt idx="1">
                  <c:v>66</c:v>
                </c:pt>
                <c:pt idx="2">
                  <c:v>27</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Mercy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65</c:v>
                </c:pt>
                <c:pt idx="1">
                  <c:v>16</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179</c:v>
                </c:pt>
                <c:pt idx="1">
                  <c:v>19</c:v>
                </c:pt>
                <c:pt idx="2">
                  <c:v>4</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0.79</c:v>
                </c:pt>
                <c:pt idx="1">
                  <c:v>0.38</c:v>
                </c:pt>
                <c:pt idx="2">
                  <c:v>0.26</c:v>
                </c:pt>
                <c:pt idx="3">
                  <c:v>0.21</c:v>
                </c:pt>
                <c:pt idx="4">
                  <c:v>0.15</c:v>
                </c:pt>
                <c:pt idx="5">
                  <c:v>0.1</c:v>
                </c:pt>
                <c:pt idx="6">
                  <c:v>0.11</c:v>
                </c:pt>
                <c:pt idx="7">
                  <c:v>0.05</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0.48</c:v>
                </c:pt>
                <c:pt idx="1">
                  <c:v>0.14000000000000001</c:v>
                </c:pt>
                <c:pt idx="2">
                  <c:v>0.32</c:v>
                </c:pt>
                <c:pt idx="3">
                  <c:v>0.09</c:v>
                </c:pt>
                <c:pt idx="4">
                  <c:v>0.05</c:v>
                </c:pt>
                <c:pt idx="5">
                  <c:v>0.03</c:v>
                </c:pt>
                <c:pt idx="6">
                  <c:v>0.28999999999999998</c:v>
                </c:pt>
                <c:pt idx="7">
                  <c:v>0.04</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0.19</c:v>
                </c:pt>
                <c:pt idx="2">
                  <c:v>0.63</c:v>
                </c:pt>
                <c:pt idx="3">
                  <c:v>0.19</c:v>
                </c:pt>
                <c:pt idx="4">
                  <c:v>0.94</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0.18</c:v>
                </c:pt>
                <c:pt idx="1">
                  <c:v>0.26</c:v>
                </c:pt>
                <c:pt idx="2">
                  <c:v>0.32</c:v>
                </c:pt>
                <c:pt idx="3">
                  <c:v>0.22</c:v>
                </c:pt>
                <c:pt idx="4">
                  <c:v>0.77</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0.16</c:v>
                </c:pt>
                <c:pt idx="1">
                  <c:v>0.26</c:v>
                </c:pt>
                <c:pt idx="2">
                  <c:v>0.26</c:v>
                </c:pt>
                <c:pt idx="3">
                  <c:v>0.05</c:v>
                </c:pt>
                <c:pt idx="4">
                  <c:v>0.47</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0.04</c:v>
                </c:pt>
                <c:pt idx="1">
                  <c:v>0.32</c:v>
                </c:pt>
                <c:pt idx="2">
                  <c:v>0.13</c:v>
                </c:pt>
                <c:pt idx="3">
                  <c:v>0.1</c:v>
                </c:pt>
                <c:pt idx="4">
                  <c:v>0.49</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34C60A00-B698-4CCE-9819-E17FBFF20684}"/>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Mercy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(n=82)</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Mercy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Mercy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04730395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3571965961"/>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951346364"/>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073699566"/>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573863"/>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Mercy Health were broadly consistent with the sector, with treatment, communication, conduct and behaviour, and medication the most frequently raised issues.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Mercy Health were broadly consistent with the sector, with complaints most often about treatment, conduct and behaviour, communication, and facilities.</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341321"/>
            <a:ext cx="4133945" cy="511582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 while family members/carers were more likely to raise concerns about communication.</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Also consistent with the sector, in complaints to the MHCC about Mercy Health, family members/carers were more likely to raise concerns about treatment than consumers, but this was not the case for complaints made directly to Mercy Health.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Unlike the sector, consumers and family members/carers were roughly equally likely to raise concerns about medication with the MHCC.</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Mercy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697771451"/>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74350795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(n=65)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(n=16)</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(n=179)</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(n=19)</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58698835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6305483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consideration of views or preferences of compulsory patients</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Lack of care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or attention</a:t>
            </a:r>
            <a:endParaRPr lang="en-AU" sz="1100" dirty="0">
              <a:effectLst/>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Diagnosis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Incorrect or disputed diagnosis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Property lost or damaged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a:p>
            <a:pPr marL="0" marR="0" lvl="0" indent="0" defTabSz="914400" eaLnBrk="1" fontAlgn="auto" latinLnBrk="0" hangingPunct="1">
              <a:lnSpc>
                <a:spcPct val="80000"/>
              </a:lnSpc>
              <a:spcBef>
                <a:spcPts val="0"/>
              </a:spcBef>
              <a:spcAft>
                <a:spcPts val="0"/>
              </a:spcAft>
              <a:buClrTx/>
              <a:buSzTx/>
              <a:buFontTx/>
              <a:buNone/>
              <a:tabLst/>
              <a:defRPr/>
            </a:pP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Ignored or lack of attention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672322755"/>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343866153"/>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Mercy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Mercy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(n=82)</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Mercy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863A6D58-8A5F-4880-90E1-201B612E0CBE}"/>
              </a:ext>
            </a:extLst>
          </p:cNvPr>
          <p:cNvSpPr txBox="1"/>
          <p:nvPr/>
        </p:nvSpPr>
        <p:spPr>
          <a:xfrm>
            <a:off x="406564" y="1491666"/>
            <a:ext cx="2469470" cy="509998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Disagreement with treatment order was the most frequently raised concern in complaints about Mercy Health to the MHCC in 2019-20, raised in a higher percentage of complaints than for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Consistent with the sector, the most frequent issue raised in direct complaints to Mercy Health was rudeness/lack of respect/discourtesy, at higher levels of complaints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837432849"/>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983031"/>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a:t>
            </a:r>
            <a:r>
              <a:rPr lang="en-US" sz="1600" dirty="0">
                <a:solidFill>
                  <a:schemeClr val="accent3"/>
                </a:solidFill>
                <a:latin typeface="Arial Nova Light" panose="020B0304020202020204" pitchFamily="34" charset="0"/>
                <a:cs typeface="Arial" panose="020B0604020202020204" pitchFamily="34" charset="0"/>
              </a:rPr>
              <a:t> in response to complaints made to the MHCC about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a:t>
            </a:r>
            <a:r>
              <a:rPr lang="en-US" sz="1600" dirty="0">
                <a:solidFill>
                  <a:schemeClr val="accent3"/>
                </a:solidFill>
                <a:latin typeface="Arial Nova Light" panose="020B0304020202020204" pitchFamily="34" charset="0"/>
                <a:cs typeface="Arial" panose="020B0604020202020204" pitchFamily="34" charset="0"/>
              </a:rPr>
              <a:t>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 </a:t>
            </a:r>
            <a:r>
              <a:rPr lang="en-US" sz="1600" dirty="0">
                <a:solidFill>
                  <a:schemeClr val="accent3"/>
                </a:solidFill>
                <a:latin typeface="Arial Nova Light" panose="020B0304020202020204" pitchFamily="34" charset="0"/>
                <a:cs typeface="Arial" panose="020B0604020202020204" pitchFamily="34" charset="0"/>
              </a:rPr>
              <a:t>has largely maintained its complaint outcome reporting.</a:t>
            </a:r>
          </a:p>
          <a:p>
            <a:pPr marL="177800" indent="-1778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complaints closed in 2019-20 resulted in an apology. The MHCC would be interested to learn from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 </a:t>
            </a:r>
            <a:r>
              <a:rPr lang="en-US" sz="1600" dirty="0">
                <a:solidFill>
                  <a:schemeClr val="accent3"/>
                </a:solidFill>
                <a:latin typeface="Arial Nova Light" panose="020B0304020202020204" pitchFamily="34" charset="0"/>
                <a:cs typeface="Arial" panose="020B0604020202020204" pitchFamily="34" charset="0"/>
              </a:rPr>
              <a:t>l of any practices, policies or procedures that might have facilitated this.</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Mercy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551558749"/>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Mercy Health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01661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Disagreement with treatment order was the most frequently raised concern in complaints about Mercy Health to the MHCC in 2019-20, raised in a higher percentage of complaints than for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the most frequent issue raised in direct complaints to Mercy Health was rudeness/lack of respect/discourtesy, at higher levels of complaints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Mercy Health has largely maintained its complaint outcome reporting.</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direct complaints closed in 2019-20 resulted in an apology. The MHCC would be interested to learn from Mercy Health l of any practices, policies or procedures that might have facilitated this.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Mercy Health made to the MHCC have been relatively stable over the three-year reporting period. </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Mercy Health rose sharply in 2018-19, before </a:t>
            </a:r>
            <a:r>
              <a:rPr lang="en-US" sz="1800" dirty="0" err="1">
                <a:solidFill>
                  <a:schemeClr val="accent3"/>
                </a:solidFill>
                <a:latin typeface="Arial Nova Light" panose="020B0304020202020204" pitchFamily="34" charset="0"/>
                <a:cs typeface="Arial" panose="020B0604020202020204" pitchFamily="34" charset="0"/>
              </a:rPr>
              <a:t>stabilising</a:t>
            </a:r>
            <a:r>
              <a:rPr lang="en-US" sz="1800" dirty="0">
                <a:solidFill>
                  <a:schemeClr val="accent3"/>
                </a:solidFill>
                <a:latin typeface="Arial Nova Light" panose="020B0304020202020204" pitchFamily="34" charset="0"/>
                <a:cs typeface="Arial" panose="020B0604020202020204" pitchFamily="34" charset="0"/>
              </a:rPr>
              <a:t>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Mercy Health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82</a:t>
            </a:r>
          </a:p>
          <a:p>
            <a:pPr>
              <a:lnSpc>
                <a:spcPct val="80000"/>
              </a:lnSpc>
            </a:pPr>
            <a:r>
              <a:rPr lang="en-AU" sz="1600" dirty="0">
                <a:solidFill>
                  <a:srgbClr val="052A39"/>
                </a:solidFill>
                <a:latin typeface="Arial Nova Light" panose="020B0304020202020204" pitchFamily="34" charset="0"/>
              </a:rPr>
              <a:t>Complaints to MHCC about Mercy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203</a:t>
            </a:r>
          </a:p>
          <a:p>
            <a:pPr>
              <a:lnSpc>
                <a:spcPct val="80000"/>
              </a:lnSpc>
            </a:pPr>
            <a:r>
              <a:rPr lang="en-AU" sz="1600" dirty="0">
                <a:solidFill>
                  <a:srgbClr val="052A39"/>
                </a:solidFill>
                <a:latin typeface="Arial Nova Light" panose="020B0304020202020204" pitchFamily="34" charset="0"/>
              </a:rPr>
              <a:t>Complaints to Mercy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477211264"/>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Mercy Health received much higher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Mercy Health also received a much higher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(n=82)</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Mercy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4249659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Mercy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Mercy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Mercy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Mercy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Mercy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Mercy Health was broadly consistent with the sector, with consumers making most complaints, followed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complaints directly to Mercy Health, most complaints were raised by consumers, at higher proportions than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19889403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http://www.w3.org/XML/1998/namespace"/>
    <ds:schemaRef ds:uri="346a98b2-8cb5-4b00-9f7c-6f20646cf270"/>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1003d65e-de0c-4738-9985-419c46fd36e2"/>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18044</TotalTime>
  <Words>1581</Words>
  <Application>Microsoft Office PowerPoint</Application>
  <PresentationFormat>Widescreen</PresentationFormat>
  <Paragraphs>194</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Mercy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2022-04-11T03:21:18Z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e69b8e1f-17e9-4613-a9de-fb6bb9b86ded</vt:lpwstr>
  </property>
  <property fmtid="{D5CDD505-2E9C-101B-9397-08002B2CF9AE}" pid="9" name="MSIP_Label_43e64453-338c-4f93-8a4d-0039a0a41f2a_ContentBits">
    <vt:lpwstr>2</vt:lpwstr>
  </property>
</Properties>
</file>