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F07BDB-75F0-4DCB-ACEF-021871B6B245}" v="37" dt="2021-05-30T18:16:36.3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7E3ECE12-334B-4CCC-9F2C-2D2D574B5D05}"/>
    <pc:docChg chg="undo custSel modSld">
      <pc:chgData name="Mizaan Ahmad" userId="1c5dd9f373d485ac" providerId="LiveId" clId="{7E3ECE12-334B-4CCC-9F2C-2D2D574B5D05}" dt="2021-05-31T02:55:32.342" v="2"/>
      <pc:docMkLst>
        <pc:docMk/>
      </pc:docMkLst>
      <pc:sldChg chg="modSp mod">
        <pc:chgData name="Mizaan Ahmad" userId="1c5dd9f373d485ac" providerId="LiveId" clId="{7E3ECE12-334B-4CCC-9F2C-2D2D574B5D05}" dt="2021-05-31T02:55:32.342" v="2"/>
        <pc:sldMkLst>
          <pc:docMk/>
          <pc:sldMk cId="2491112856" sldId="280"/>
        </pc:sldMkLst>
        <pc:spChg chg="mod">
          <ac:chgData name="Mizaan Ahmad" userId="1c5dd9f373d485ac" providerId="LiveId" clId="{7E3ECE12-334B-4CCC-9F2C-2D2D574B5D05}" dt="2021-05-31T02:55:32.342" v="2"/>
          <ac:spMkLst>
            <pc:docMk/>
            <pc:sldMk cId="2491112856" sldId="280"/>
            <ac:spMk id="6" creationId="{4ADAE8C7-EE46-4C64-90DC-523225301A72}"/>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docChgLst>
    <pc:chgData name="Mizaan Ahmad" userId="1c5dd9f373d485ac" providerId="LiveId" clId="{49F07BDB-75F0-4DCB-ACEF-021871B6B245}"/>
    <pc:docChg chg="undo custSel modSld">
      <pc:chgData name="Mizaan Ahmad" userId="1c5dd9f373d485ac" providerId="LiveId" clId="{49F07BDB-75F0-4DCB-ACEF-021871B6B245}" dt="2021-05-30T18:45:34.287" v="857" actId="20577"/>
      <pc:docMkLst>
        <pc:docMk/>
      </pc:docMkLst>
      <pc:sldChg chg="modSp">
        <pc:chgData name="Mizaan Ahmad" userId="1c5dd9f373d485ac" providerId="LiveId" clId="{49F07BDB-75F0-4DCB-ACEF-021871B6B245}" dt="2021-05-28T04:56:21.266" v="8"/>
        <pc:sldMkLst>
          <pc:docMk/>
          <pc:sldMk cId="728255935" sldId="256"/>
        </pc:sldMkLst>
        <pc:spChg chg="mod">
          <ac:chgData name="Mizaan Ahmad" userId="1c5dd9f373d485ac" providerId="LiveId" clId="{49F07BDB-75F0-4DCB-ACEF-021871B6B245}" dt="2021-05-28T04:56:21.266" v="8"/>
          <ac:spMkLst>
            <pc:docMk/>
            <pc:sldMk cId="728255935" sldId="256"/>
            <ac:spMk id="2" creationId="{9397E537-13FD-4378-9583-8D5B5C02A877}"/>
          </ac:spMkLst>
        </pc:spChg>
      </pc:sldChg>
      <pc:sldChg chg="modSp mod">
        <pc:chgData name="Mizaan Ahmad" userId="1c5dd9f373d485ac" providerId="LiveId" clId="{49F07BDB-75F0-4DCB-ACEF-021871B6B245}" dt="2021-05-30T18:16:28.168" v="418" actId="27918"/>
        <pc:sldMkLst>
          <pc:docMk/>
          <pc:sldMk cId="2468528989" sldId="261"/>
        </pc:sldMkLst>
        <pc:spChg chg="mod">
          <ac:chgData name="Mizaan Ahmad" userId="1c5dd9f373d485ac" providerId="LiveId" clId="{49F07BDB-75F0-4DCB-ACEF-021871B6B245}" dt="2021-05-28T04:56:21.266" v="8"/>
          <ac:spMkLst>
            <pc:docMk/>
            <pc:sldMk cId="2468528989" sldId="261"/>
            <ac:spMk id="60" creationId="{AB061075-8A5B-40FF-8648-8D92BC4CCE3C}"/>
          </ac:spMkLst>
        </pc:spChg>
        <pc:spChg chg="mod">
          <ac:chgData name="Mizaan Ahmad" userId="1c5dd9f373d485ac" providerId="LiveId" clId="{49F07BDB-75F0-4DCB-ACEF-021871B6B245}" dt="2021-05-28T04:57:20.595" v="25" actId="20577"/>
          <ac:spMkLst>
            <pc:docMk/>
            <pc:sldMk cId="2468528989" sldId="261"/>
            <ac:spMk id="62" creationId="{CB5D0E10-8852-4137-8C7E-F4E521A448D5}"/>
          </ac:spMkLst>
        </pc:spChg>
        <pc:spChg chg="mod">
          <ac:chgData name="Mizaan Ahmad" userId="1c5dd9f373d485ac" providerId="LiveId" clId="{49F07BDB-75F0-4DCB-ACEF-021871B6B245}" dt="2021-05-28T04:57:19.575" v="24" actId="20577"/>
          <ac:spMkLst>
            <pc:docMk/>
            <pc:sldMk cId="2468528989" sldId="261"/>
            <ac:spMk id="64" creationId="{D6DB30DD-57AC-415F-B7DB-D50768B1C381}"/>
          </ac:spMkLst>
        </pc:spChg>
        <pc:spChg chg="mod">
          <ac:chgData name="Mizaan Ahmad" userId="1c5dd9f373d485ac" providerId="LiveId" clId="{49F07BDB-75F0-4DCB-ACEF-021871B6B245}" dt="2021-05-28T04:57:22.865" v="27" actId="20577"/>
          <ac:spMkLst>
            <pc:docMk/>
            <pc:sldMk cId="2468528989" sldId="261"/>
            <ac:spMk id="69" creationId="{0892C425-D844-4FC1-B442-52B4A2286E5A}"/>
          </ac:spMkLst>
        </pc:spChg>
        <pc:spChg chg="mod">
          <ac:chgData name="Mizaan Ahmad" userId="1c5dd9f373d485ac" providerId="LiveId" clId="{49F07BDB-75F0-4DCB-ACEF-021871B6B245}" dt="2021-05-28T04:57:21.809" v="26" actId="20577"/>
          <ac:spMkLst>
            <pc:docMk/>
            <pc:sldMk cId="2468528989" sldId="261"/>
            <ac:spMk id="71" creationId="{B073341D-203C-476E-B503-B355E196931A}"/>
          </ac:spMkLst>
        </pc:spChg>
        <pc:spChg chg="mod">
          <ac:chgData name="Mizaan Ahmad" userId="1c5dd9f373d485ac" providerId="LiveId" clId="{49F07BDB-75F0-4DCB-ACEF-021871B6B245}" dt="2021-05-30T17:58:13.025" v="396" actId="6549"/>
          <ac:spMkLst>
            <pc:docMk/>
            <pc:sldMk cId="2468528989" sldId="261"/>
            <ac:spMk id="98" creationId="{5A1D96C0-F43A-4ADF-9134-72B1D1BA0AC5}"/>
          </ac:spMkLst>
        </pc:spChg>
      </pc:sldChg>
      <pc:sldChg chg="modSp mod">
        <pc:chgData name="Mizaan Ahmad" userId="1c5dd9f373d485ac" providerId="LiveId" clId="{49F07BDB-75F0-4DCB-ACEF-021871B6B245}" dt="2021-05-30T16:20:36.194" v="332" actId="20577"/>
        <pc:sldMkLst>
          <pc:docMk/>
          <pc:sldMk cId="1080916225" sldId="262"/>
        </pc:sldMkLst>
        <pc:spChg chg="mod">
          <ac:chgData name="Mizaan Ahmad" userId="1c5dd9f373d485ac" providerId="LiveId" clId="{49F07BDB-75F0-4DCB-ACEF-021871B6B245}" dt="2021-05-28T04:56:29.830" v="9"/>
          <ac:spMkLst>
            <pc:docMk/>
            <pc:sldMk cId="1080916225" sldId="262"/>
            <ac:spMk id="7" creationId="{B8C74E88-7F6D-4041-91CB-DE55566F01D8}"/>
          </ac:spMkLst>
        </pc:spChg>
        <pc:spChg chg="mod">
          <ac:chgData name="Mizaan Ahmad" userId="1c5dd9f373d485ac" providerId="LiveId" clId="{49F07BDB-75F0-4DCB-ACEF-021871B6B245}" dt="2021-05-28T04:56:46.920" v="11"/>
          <ac:spMkLst>
            <pc:docMk/>
            <pc:sldMk cId="1080916225" sldId="262"/>
            <ac:spMk id="95" creationId="{0BE1A289-64D1-483F-B840-A7B7912C2D13}"/>
          </ac:spMkLst>
        </pc:spChg>
        <pc:spChg chg="mod">
          <ac:chgData name="Mizaan Ahmad" userId="1c5dd9f373d485ac" providerId="LiveId" clId="{49F07BDB-75F0-4DCB-ACEF-021871B6B245}" dt="2021-05-30T16:20:36.194" v="332" actId="20577"/>
          <ac:spMkLst>
            <pc:docMk/>
            <pc:sldMk cId="1080916225" sldId="262"/>
            <ac:spMk id="162" creationId="{BE44FBF2-A33C-4A25-A70A-F999F9D86D64}"/>
          </ac:spMkLst>
        </pc:spChg>
        <pc:graphicFrameChg chg="mod">
          <ac:chgData name="Mizaan Ahmad" userId="1c5dd9f373d485ac" providerId="LiveId" clId="{49F07BDB-75F0-4DCB-ACEF-021871B6B245}" dt="2021-05-28T01:48:39.580" v="7" actId="1076"/>
          <ac:graphicFrameMkLst>
            <pc:docMk/>
            <pc:sldMk cId="1080916225" sldId="262"/>
            <ac:graphicFrameMk id="10" creationId="{249D1375-7714-4DB0-A7EB-02D9DEAC83CD}"/>
          </ac:graphicFrameMkLst>
        </pc:graphicFrameChg>
      </pc:sldChg>
      <pc:sldChg chg="modSp mod">
        <pc:chgData name="Mizaan Ahmad" userId="1c5dd9f373d485ac" providerId="LiveId" clId="{49F07BDB-75F0-4DCB-ACEF-021871B6B245}" dt="2021-05-30T17:28:18.073" v="367" actId="33524"/>
        <pc:sldMkLst>
          <pc:docMk/>
          <pc:sldMk cId="1708563974" sldId="263"/>
        </pc:sldMkLst>
        <pc:spChg chg="mod">
          <ac:chgData name="Mizaan Ahmad" userId="1c5dd9f373d485ac" providerId="LiveId" clId="{49F07BDB-75F0-4DCB-ACEF-021871B6B245}" dt="2021-05-28T04:56:21.266" v="8"/>
          <ac:spMkLst>
            <pc:docMk/>
            <pc:sldMk cId="1708563974" sldId="263"/>
            <ac:spMk id="10" creationId="{78AF2B26-50A2-4EF4-81EE-D6952DF82E99}"/>
          </ac:spMkLst>
        </pc:spChg>
        <pc:spChg chg="mod">
          <ac:chgData name="Mizaan Ahmad" userId="1c5dd9f373d485ac" providerId="LiveId" clId="{49F07BDB-75F0-4DCB-ACEF-021871B6B245}" dt="2021-05-28T04:56:21.266" v="8"/>
          <ac:spMkLst>
            <pc:docMk/>
            <pc:sldMk cId="1708563974" sldId="263"/>
            <ac:spMk id="24" creationId="{895944F8-F855-4A71-A879-C62188B3C168}"/>
          </ac:spMkLst>
        </pc:spChg>
        <pc:spChg chg="mod">
          <ac:chgData name="Mizaan Ahmad" userId="1c5dd9f373d485ac" providerId="LiveId" clId="{49F07BDB-75F0-4DCB-ACEF-021871B6B245}" dt="2021-05-28T04:57:03.505" v="23" actId="1038"/>
          <ac:spMkLst>
            <pc:docMk/>
            <pc:sldMk cId="1708563974" sldId="263"/>
            <ac:spMk id="25" creationId="{369D8D33-5DA1-4E73-B26D-22F885E2BBA3}"/>
          </ac:spMkLst>
        </pc:spChg>
        <pc:spChg chg="mod">
          <ac:chgData name="Mizaan Ahmad" userId="1c5dd9f373d485ac" providerId="LiveId" clId="{49F07BDB-75F0-4DCB-ACEF-021871B6B245}" dt="2021-05-30T17:28:18.073" v="367" actId="33524"/>
          <ac:spMkLst>
            <pc:docMk/>
            <pc:sldMk cId="1708563974" sldId="263"/>
            <ac:spMk id="42" creationId="{12FCE8F7-4DC7-417F-A76F-D25E22BC09AC}"/>
          </ac:spMkLst>
        </pc:spChg>
      </pc:sldChg>
      <pc:sldChg chg="modSp mod">
        <pc:chgData name="Mizaan Ahmad" userId="1c5dd9f373d485ac" providerId="LiveId" clId="{49F07BDB-75F0-4DCB-ACEF-021871B6B245}" dt="2021-05-30T18:16:36.286" v="430" actId="27918"/>
        <pc:sldMkLst>
          <pc:docMk/>
          <pc:sldMk cId="4188436993" sldId="279"/>
        </pc:sldMkLst>
        <pc:spChg chg="mod">
          <ac:chgData name="Mizaan Ahmad" userId="1c5dd9f373d485ac" providerId="LiveId" clId="{49F07BDB-75F0-4DCB-ACEF-021871B6B245}" dt="2021-05-30T16:18:15.226" v="148" actId="20577"/>
          <ac:spMkLst>
            <pc:docMk/>
            <pc:sldMk cId="4188436993" sldId="279"/>
            <ac:spMk id="7" creationId="{AB66B096-DF16-4ADA-A580-72E352B892CB}"/>
          </ac:spMkLst>
        </pc:spChg>
      </pc:sldChg>
      <pc:sldChg chg="modSp mod">
        <pc:chgData name="Mizaan Ahmad" userId="1c5dd9f373d485ac" providerId="LiveId" clId="{49F07BDB-75F0-4DCB-ACEF-021871B6B245}" dt="2021-05-30T18:16:35.135" v="428" actId="27918"/>
        <pc:sldMkLst>
          <pc:docMk/>
          <pc:sldMk cId="2491112856" sldId="280"/>
        </pc:sldMkLst>
        <pc:spChg chg="mod">
          <ac:chgData name="Mizaan Ahmad" userId="1c5dd9f373d485ac" providerId="LiveId" clId="{49F07BDB-75F0-4DCB-ACEF-021871B6B245}" dt="2021-05-28T04:57:35.930" v="32" actId="20577"/>
          <ac:spMkLst>
            <pc:docMk/>
            <pc:sldMk cId="2491112856" sldId="280"/>
            <ac:spMk id="6" creationId="{4ADAE8C7-EE46-4C64-90DC-523225301A72}"/>
          </ac:spMkLst>
        </pc:spChg>
        <pc:spChg chg="mod">
          <ac:chgData name="Mizaan Ahmad" userId="1c5dd9f373d485ac" providerId="LiveId" clId="{49F07BDB-75F0-4DCB-ACEF-021871B6B245}" dt="2021-05-30T16:17:28.448" v="58"/>
          <ac:spMkLst>
            <pc:docMk/>
            <pc:sldMk cId="2491112856" sldId="280"/>
            <ac:spMk id="8" creationId="{37275FC9-DCC8-4EE7-9F89-C054BC939FBA}"/>
          </ac:spMkLst>
        </pc:spChg>
      </pc:sldChg>
      <pc:sldChg chg="modSp mod">
        <pc:chgData name="Mizaan Ahmad" userId="1c5dd9f373d485ac" providerId="LiveId" clId="{49F07BDB-75F0-4DCB-ACEF-021871B6B245}" dt="2021-05-30T16:20:56.470" v="351" actId="6549"/>
        <pc:sldMkLst>
          <pc:docMk/>
          <pc:sldMk cId="1026700057" sldId="281"/>
        </pc:sldMkLst>
        <pc:spChg chg="mod">
          <ac:chgData name="Mizaan Ahmad" userId="1c5dd9f373d485ac" providerId="LiveId" clId="{49F07BDB-75F0-4DCB-ACEF-021871B6B245}" dt="2021-05-28T04:56:21.266" v="8"/>
          <ac:spMkLst>
            <pc:docMk/>
            <pc:sldMk cId="1026700057" sldId="281"/>
            <ac:spMk id="31" creationId="{83DAB2CF-300D-4DB5-B45B-DBB909FC4896}"/>
          </ac:spMkLst>
        </pc:spChg>
        <pc:spChg chg="mod">
          <ac:chgData name="Mizaan Ahmad" userId="1c5dd9f373d485ac" providerId="LiveId" clId="{49F07BDB-75F0-4DCB-ACEF-021871B6B245}" dt="2021-05-28T04:56:21.266" v="8"/>
          <ac:spMkLst>
            <pc:docMk/>
            <pc:sldMk cId="1026700057" sldId="281"/>
            <ac:spMk id="33" creationId="{C9EDA928-934D-4253-B3F7-D2C5A0EA2328}"/>
          </ac:spMkLst>
        </pc:spChg>
        <pc:spChg chg="mod">
          <ac:chgData name="Mizaan Ahmad" userId="1c5dd9f373d485ac" providerId="LiveId" clId="{49F07BDB-75F0-4DCB-ACEF-021871B6B245}" dt="2021-05-28T04:56:21.266" v="8"/>
          <ac:spMkLst>
            <pc:docMk/>
            <pc:sldMk cId="1026700057" sldId="281"/>
            <ac:spMk id="35" creationId="{CD52D763-E022-438E-BCA7-DADA4CE04A21}"/>
          </ac:spMkLst>
        </pc:spChg>
        <pc:spChg chg="mod">
          <ac:chgData name="Mizaan Ahmad" userId="1c5dd9f373d485ac" providerId="LiveId" clId="{49F07BDB-75F0-4DCB-ACEF-021871B6B245}" dt="2021-05-28T04:56:46.920" v="11"/>
          <ac:spMkLst>
            <pc:docMk/>
            <pc:sldMk cId="1026700057" sldId="281"/>
            <ac:spMk id="153" creationId="{A2AB544E-4468-4A75-974D-5F6A3F1DB67A}"/>
          </ac:spMkLst>
        </pc:spChg>
        <pc:spChg chg="mod">
          <ac:chgData name="Mizaan Ahmad" userId="1c5dd9f373d485ac" providerId="LiveId" clId="{49F07BDB-75F0-4DCB-ACEF-021871B6B245}" dt="2021-05-28T04:56:29.830" v="9"/>
          <ac:spMkLst>
            <pc:docMk/>
            <pc:sldMk cId="1026700057" sldId="281"/>
            <ac:spMk id="156" creationId="{FE11D61C-FF8A-4EE8-B50B-130B038F0E97}"/>
          </ac:spMkLst>
        </pc:spChg>
        <pc:spChg chg="mod">
          <ac:chgData name="Mizaan Ahmad" userId="1c5dd9f373d485ac" providerId="LiveId" clId="{49F07BDB-75F0-4DCB-ACEF-021871B6B245}" dt="2021-05-28T04:56:21.266" v="8"/>
          <ac:spMkLst>
            <pc:docMk/>
            <pc:sldMk cId="1026700057" sldId="281"/>
            <ac:spMk id="158" creationId="{46458C66-1FBA-4251-B989-C846FD6B7E45}"/>
          </ac:spMkLst>
        </pc:spChg>
        <pc:spChg chg="mod">
          <ac:chgData name="Mizaan Ahmad" userId="1c5dd9f373d485ac" providerId="LiveId" clId="{49F07BDB-75F0-4DCB-ACEF-021871B6B245}" dt="2021-05-30T16:20:56.470" v="351" actId="6549"/>
          <ac:spMkLst>
            <pc:docMk/>
            <pc:sldMk cId="1026700057" sldId="281"/>
            <ac:spMk id="162" creationId="{BE44FBF2-A33C-4A25-A70A-F999F9D86D64}"/>
          </ac:spMkLst>
        </pc:spChg>
      </pc:sldChg>
      <pc:sldChg chg="modSp mod">
        <pc:chgData name="Mizaan Ahmad" userId="1c5dd9f373d485ac" providerId="LiveId" clId="{49F07BDB-75F0-4DCB-ACEF-021871B6B245}" dt="2021-05-30T18:20:53.684" v="854" actId="14100"/>
        <pc:sldMkLst>
          <pc:docMk/>
          <pc:sldMk cId="908867797" sldId="283"/>
        </pc:sldMkLst>
        <pc:spChg chg="mod">
          <ac:chgData name="Mizaan Ahmad" userId="1c5dd9f373d485ac" providerId="LiveId" clId="{49F07BDB-75F0-4DCB-ACEF-021871B6B245}" dt="2021-05-30T18:14:18.800" v="397"/>
          <ac:spMkLst>
            <pc:docMk/>
            <pc:sldMk cId="908867797" sldId="283"/>
            <ac:spMk id="60" creationId="{DE5ECE95-8FC4-4D84-B531-2A4DA54A0CA3}"/>
          </ac:spMkLst>
        </pc:spChg>
        <pc:spChg chg="mod">
          <ac:chgData name="Mizaan Ahmad" userId="1c5dd9f373d485ac" providerId="LiveId" clId="{49F07BDB-75F0-4DCB-ACEF-021871B6B245}" dt="2021-05-28T04:56:46.920" v="11"/>
          <ac:spMkLst>
            <pc:docMk/>
            <pc:sldMk cId="908867797" sldId="283"/>
            <ac:spMk id="88" creationId="{AE6A1803-CF0D-41E1-BCA4-BCD1F3986BB4}"/>
          </ac:spMkLst>
        </pc:spChg>
        <pc:spChg chg="mod">
          <ac:chgData name="Mizaan Ahmad" userId="1c5dd9f373d485ac" providerId="LiveId" clId="{49F07BDB-75F0-4DCB-ACEF-021871B6B245}" dt="2021-05-28T04:56:29.830" v="9"/>
          <ac:spMkLst>
            <pc:docMk/>
            <pc:sldMk cId="908867797" sldId="283"/>
            <ac:spMk id="90" creationId="{224D0F31-B4E7-45A3-8ACE-E9CE9C031EA7}"/>
          </ac:spMkLst>
        </pc:spChg>
        <pc:spChg chg="mod">
          <ac:chgData name="Mizaan Ahmad" userId="1c5dd9f373d485ac" providerId="LiveId" clId="{49F07BDB-75F0-4DCB-ACEF-021871B6B245}" dt="2021-05-28T04:56:21.266" v="8"/>
          <ac:spMkLst>
            <pc:docMk/>
            <pc:sldMk cId="908867797" sldId="283"/>
            <ac:spMk id="91" creationId="{B0EF89E5-37B0-4ECB-AD05-33E40C5AAE16}"/>
          </ac:spMkLst>
        </pc:spChg>
        <pc:spChg chg="mod">
          <ac:chgData name="Mizaan Ahmad" userId="1c5dd9f373d485ac" providerId="LiveId" clId="{49F07BDB-75F0-4DCB-ACEF-021871B6B245}" dt="2021-05-28T04:56:21.266" v="8"/>
          <ac:spMkLst>
            <pc:docMk/>
            <pc:sldMk cId="908867797" sldId="283"/>
            <ac:spMk id="124" creationId="{1DDEC7CB-1B7D-457D-AB8B-A9008867F2BA}"/>
          </ac:spMkLst>
        </pc:spChg>
        <pc:spChg chg="mod">
          <ac:chgData name="Mizaan Ahmad" userId="1c5dd9f373d485ac" providerId="LiveId" clId="{49F07BDB-75F0-4DCB-ACEF-021871B6B245}" dt="2021-05-30T18:20:53.684" v="854" actId="14100"/>
          <ac:spMkLst>
            <pc:docMk/>
            <pc:sldMk cId="908867797" sldId="283"/>
            <ac:spMk id="156" creationId="{DD2CACB0-98A4-471A-9DEE-A4A2CC4EFE99}"/>
          </ac:spMkLst>
        </pc:spChg>
        <pc:spChg chg="mod">
          <ac:chgData name="Mizaan Ahmad" userId="1c5dd9f373d485ac" providerId="LiveId" clId="{49F07BDB-75F0-4DCB-ACEF-021871B6B245}" dt="2021-05-28T04:56:21.266" v="8"/>
          <ac:spMkLst>
            <pc:docMk/>
            <pc:sldMk cId="908867797" sldId="283"/>
            <ac:spMk id="186" creationId="{B61E75F1-03B2-403F-B23A-68A5F04BD03D}"/>
          </ac:spMkLst>
        </pc:spChg>
        <pc:spChg chg="mod">
          <ac:chgData name="Mizaan Ahmad" userId="1c5dd9f373d485ac" providerId="LiveId" clId="{49F07BDB-75F0-4DCB-ACEF-021871B6B245}" dt="2021-05-30T18:14:26.876" v="398"/>
          <ac:spMkLst>
            <pc:docMk/>
            <pc:sldMk cId="908867797" sldId="283"/>
            <ac:spMk id="215" creationId="{747B5C4E-BFB7-4CD3-8BB4-CE0B73C31E26}"/>
          </ac:spMkLst>
        </pc:spChg>
        <pc:spChg chg="mod">
          <ac:chgData name="Mizaan Ahmad" userId="1c5dd9f373d485ac" providerId="LiveId" clId="{49F07BDB-75F0-4DCB-ACEF-021871B6B245}" dt="2021-05-30T18:14:37.187" v="405" actId="20577"/>
          <ac:spMkLst>
            <pc:docMk/>
            <pc:sldMk cId="908867797" sldId="283"/>
            <ac:spMk id="220" creationId="{9E6176AF-CD31-4699-9854-08B85C105DB8}"/>
          </ac:spMkLst>
        </pc:spChg>
        <pc:spChg chg="mod">
          <ac:chgData name="Mizaan Ahmad" userId="1c5dd9f373d485ac" providerId="LiveId" clId="{49F07BDB-75F0-4DCB-ACEF-021871B6B245}" dt="2021-05-30T18:14:50.686" v="406"/>
          <ac:spMkLst>
            <pc:docMk/>
            <pc:sldMk cId="908867797" sldId="283"/>
            <ac:spMk id="231" creationId="{F98914ED-6BB0-4C91-8310-A652F7EE63C8}"/>
          </ac:spMkLst>
        </pc:spChg>
        <pc:spChg chg="mod">
          <ac:chgData name="Mizaan Ahmad" userId="1c5dd9f373d485ac" providerId="LiveId" clId="{49F07BDB-75F0-4DCB-ACEF-021871B6B245}" dt="2021-05-30T18:15:11.745" v="407"/>
          <ac:spMkLst>
            <pc:docMk/>
            <pc:sldMk cId="908867797" sldId="283"/>
            <ac:spMk id="242" creationId="{1CBD92E4-537C-4C49-ACEB-40A0C7D5FE1D}"/>
          </ac:spMkLst>
        </pc:spChg>
        <pc:spChg chg="mod">
          <ac:chgData name="Mizaan Ahmad" userId="1c5dd9f373d485ac" providerId="LiveId" clId="{49F07BDB-75F0-4DCB-ACEF-021871B6B245}" dt="2021-05-30T18:17:58.904" v="436"/>
          <ac:spMkLst>
            <pc:docMk/>
            <pc:sldMk cId="908867797" sldId="283"/>
            <ac:spMk id="269" creationId="{6F9C93EA-50B3-4707-BAD8-76B898AD0A7D}"/>
          </ac:spMkLst>
        </pc:spChg>
        <pc:spChg chg="mod">
          <ac:chgData name="Mizaan Ahmad" userId="1c5dd9f373d485ac" providerId="LiveId" clId="{49F07BDB-75F0-4DCB-ACEF-021871B6B245}" dt="2021-05-30T18:18:13.130" v="466" actId="20577"/>
          <ac:spMkLst>
            <pc:docMk/>
            <pc:sldMk cId="908867797" sldId="283"/>
            <ac:spMk id="273" creationId="{3A4D5A25-AB44-43B5-B0DE-CDFC7F4E0272}"/>
          </ac:spMkLst>
        </pc:spChg>
        <pc:spChg chg="mod">
          <ac:chgData name="Mizaan Ahmad" userId="1c5dd9f373d485ac" providerId="LiveId" clId="{49F07BDB-75F0-4DCB-ACEF-021871B6B245}" dt="2021-05-30T18:17:45.922" v="435"/>
          <ac:spMkLst>
            <pc:docMk/>
            <pc:sldMk cId="908867797" sldId="283"/>
            <ac:spMk id="291" creationId="{0AD5A55C-8B7B-438E-A04E-45A331762F74}"/>
          </ac:spMkLst>
        </pc:spChg>
        <pc:spChg chg="mod">
          <ac:chgData name="Mizaan Ahmad" userId="1c5dd9f373d485ac" providerId="LiveId" clId="{49F07BDB-75F0-4DCB-ACEF-021871B6B245}" dt="2021-05-30T18:17:19.521" v="433"/>
          <ac:spMkLst>
            <pc:docMk/>
            <pc:sldMk cId="908867797" sldId="283"/>
            <ac:spMk id="295" creationId="{CD961B2F-10B2-4BA2-88B5-724F72E2969F}"/>
          </ac:spMkLst>
        </pc:spChg>
        <pc:spChg chg="mod">
          <ac:chgData name="Mizaan Ahmad" userId="1c5dd9f373d485ac" providerId="LiveId" clId="{49F07BDB-75F0-4DCB-ACEF-021871B6B245}" dt="2021-05-30T18:17:22.258" v="434"/>
          <ac:spMkLst>
            <pc:docMk/>
            <pc:sldMk cId="908867797" sldId="283"/>
            <ac:spMk id="299" creationId="{962F27F7-9DE4-42AC-B46E-FF6E4F09DBEC}"/>
          </ac:spMkLst>
        </pc:spChg>
      </pc:sldChg>
      <pc:sldChg chg="modSp mod">
        <pc:chgData name="Mizaan Ahmad" userId="1c5dd9f373d485ac" providerId="LiveId" clId="{49F07BDB-75F0-4DCB-ACEF-021871B6B245}" dt="2021-05-30T18:16:22.792" v="414" actId="27918"/>
        <pc:sldMkLst>
          <pc:docMk/>
          <pc:sldMk cId="1414545796" sldId="284"/>
        </pc:sldMkLst>
        <pc:spChg chg="mod">
          <ac:chgData name="Mizaan Ahmad" userId="1c5dd9f373d485ac" providerId="LiveId" clId="{49F07BDB-75F0-4DCB-ACEF-021871B6B245}" dt="2021-05-28T04:56:21.266" v="8"/>
          <ac:spMkLst>
            <pc:docMk/>
            <pc:sldMk cId="1414545796" sldId="284"/>
            <ac:spMk id="161" creationId="{CF4F4415-B4BB-4F27-841A-3CE38B0B8142}"/>
          </ac:spMkLst>
        </pc:spChg>
        <pc:spChg chg="mod">
          <ac:chgData name="Mizaan Ahmad" userId="1c5dd9f373d485ac" providerId="LiveId" clId="{49F07BDB-75F0-4DCB-ACEF-021871B6B245}" dt="2021-05-28T04:56:46.920" v="11"/>
          <ac:spMkLst>
            <pc:docMk/>
            <pc:sldMk cId="1414545796" sldId="284"/>
            <ac:spMk id="203" creationId="{78386FDC-54E5-48E1-9F0A-C187BC79D73E}"/>
          </ac:spMkLst>
        </pc:spChg>
        <pc:spChg chg="mod">
          <ac:chgData name="Mizaan Ahmad" userId="1c5dd9f373d485ac" providerId="LiveId" clId="{49F07BDB-75F0-4DCB-ACEF-021871B6B245}" dt="2021-05-28T04:56:29.830" v="9"/>
          <ac:spMkLst>
            <pc:docMk/>
            <pc:sldMk cId="1414545796" sldId="284"/>
            <ac:spMk id="205" creationId="{52316AB0-600E-42AD-AEAC-9C65662CD344}"/>
          </ac:spMkLst>
        </pc:spChg>
        <pc:spChg chg="mod">
          <ac:chgData name="Mizaan Ahmad" userId="1c5dd9f373d485ac" providerId="LiveId" clId="{49F07BDB-75F0-4DCB-ACEF-021871B6B245}" dt="2021-05-28T04:56:21.266" v="8"/>
          <ac:spMkLst>
            <pc:docMk/>
            <pc:sldMk cId="1414545796" sldId="284"/>
            <ac:spMk id="206" creationId="{0B2695C1-D515-42DC-BCB9-F1DA5ABC57D3}"/>
          </ac:spMkLst>
        </pc:spChg>
        <pc:spChg chg="mod">
          <ac:chgData name="Mizaan Ahmad" userId="1c5dd9f373d485ac" providerId="LiveId" clId="{49F07BDB-75F0-4DCB-ACEF-021871B6B245}" dt="2021-05-30T17:43:56.009" v="390" actId="6549"/>
          <ac:spMkLst>
            <pc:docMk/>
            <pc:sldMk cId="1414545796" sldId="284"/>
            <ac:spMk id="388" creationId="{E4D10574-58A5-4FB2-B7A4-09D7B877DA6D}"/>
          </ac:spMkLst>
        </pc:spChg>
      </pc:sldChg>
      <pc:sldChg chg="modSp mod">
        <pc:chgData name="Mizaan Ahmad" userId="1c5dd9f373d485ac" providerId="LiveId" clId="{49F07BDB-75F0-4DCB-ACEF-021871B6B245}" dt="2021-05-30T18:45:34.287" v="857" actId="20577"/>
        <pc:sldMkLst>
          <pc:docMk/>
          <pc:sldMk cId="3783533735" sldId="285"/>
        </pc:sldMkLst>
        <pc:spChg chg="mod">
          <ac:chgData name="Mizaan Ahmad" userId="1c5dd9f373d485ac" providerId="LiveId" clId="{49F07BDB-75F0-4DCB-ACEF-021871B6B245}" dt="2021-05-30T16:19:34.182" v="201"/>
          <ac:spMkLst>
            <pc:docMk/>
            <pc:sldMk cId="3783533735" sldId="285"/>
            <ac:spMk id="6" creationId="{AF80A39C-E3D8-480C-B336-1075A5AA03DA}"/>
          </ac:spMkLst>
        </pc:spChg>
        <pc:spChg chg="mod">
          <ac:chgData name="Mizaan Ahmad" userId="1c5dd9f373d485ac" providerId="LiveId" clId="{49F07BDB-75F0-4DCB-ACEF-021871B6B245}" dt="2021-05-28T04:57:54.718" v="57" actId="20577"/>
          <ac:spMkLst>
            <pc:docMk/>
            <pc:sldMk cId="3783533735" sldId="285"/>
            <ac:spMk id="8" creationId="{602728D8-0F47-4841-870A-A5046F655BE1}"/>
          </ac:spMkLst>
        </pc:spChg>
        <pc:spChg chg="mod">
          <ac:chgData name="Mizaan Ahmad" userId="1c5dd9f373d485ac" providerId="LiveId" clId="{49F07BDB-75F0-4DCB-ACEF-021871B6B245}" dt="2021-05-30T18:45:34.287" v="857" actId="20577"/>
          <ac:spMkLst>
            <pc:docMk/>
            <pc:sldMk cId="3783533735" sldId="285"/>
            <ac:spMk id="47" creationId="{7FDF7E63-7C77-46DB-AEC3-E85B8E34E603}"/>
          </ac:spMkLst>
        </pc:spChg>
        <pc:spChg chg="mod">
          <ac:chgData name="Mizaan Ahmad" userId="1c5dd9f373d485ac" providerId="LiveId" clId="{49F07BDB-75F0-4DCB-ACEF-021871B6B245}" dt="2021-05-30T16:17:41.423" v="59"/>
          <ac:spMkLst>
            <pc:docMk/>
            <pc:sldMk cId="3783533735" sldId="285"/>
            <ac:spMk id="48" creationId="{41C2AB24-194D-4981-922B-E9B156A98E9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MIL%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MIL%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MIL%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MIL%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MIL%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L%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MIL%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L%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L%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L%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L%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L%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IL%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MIL%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MIL%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8</c:v>
                </c:pt>
                <c:pt idx="1">
                  <c:v>7</c:v>
                </c:pt>
                <c:pt idx="2">
                  <c:v>7</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Mildura Base Hospital</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5</c:v>
                </c:pt>
                <c:pt idx="1">
                  <c:v>6</c:v>
                </c:pt>
                <c:pt idx="2">
                  <c:v>6</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0.33</c:v>
                </c:pt>
                <c:pt idx="1">
                  <c:v>0.33</c:v>
                </c:pt>
                <c:pt idx="2">
                  <c:v>0.33</c:v>
                </c:pt>
                <c:pt idx="3">
                  <c:v>0.17</c:v>
                </c:pt>
                <c:pt idx="4">
                  <c:v>0.17</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0.02</c:v>
                </c:pt>
                <c:pt idx="1">
                  <c:v>0.15</c:v>
                </c:pt>
                <c:pt idx="2">
                  <c:v>0.02</c:v>
                </c:pt>
                <c:pt idx="3">
                  <c:v>7.0000000000000007E-2</c:v>
                </c:pt>
                <c:pt idx="4">
                  <c:v>0.02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0.28999999999999998</c:v>
                </c:pt>
                <c:pt idx="1">
                  <c:v>0.14000000000000001</c:v>
                </c:pt>
                <c:pt idx="2">
                  <c:v>0.14000000000000001</c:v>
                </c:pt>
                <c:pt idx="3">
                  <c:v>0.14000000000000001</c:v>
                </c:pt>
                <c:pt idx="4">
                  <c:v>0.14000000000000001</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0.13</c:v>
                </c:pt>
                <c:pt idx="1">
                  <c:v>0.04</c:v>
                </c:pt>
                <c:pt idx="2">
                  <c:v>0.04</c:v>
                </c:pt>
                <c:pt idx="3">
                  <c:v>0.04</c:v>
                </c:pt>
                <c:pt idx="4">
                  <c:v>0.04</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dLbl>
              <c:idx val="3"/>
              <c:delete val="1"/>
              <c:extLst>
                <c:ext xmlns:c15="http://schemas.microsoft.com/office/drawing/2012/chart" uri="{CE6537A1-D6FC-4f65-9D91-7224C49458BB}"/>
                <c:ext xmlns:c16="http://schemas.microsoft.com/office/drawing/2014/chart" uri="{C3380CC4-5D6E-409C-BE32-E72D297353CC}">
                  <c16:uniqueId val="{00000001-1864-4A0B-B848-D75B21E277EE}"/>
                </c:ext>
              </c:extLst>
            </c:dLbl>
            <c:dLbl>
              <c:idx val="4"/>
              <c:delete val="1"/>
              <c:extLst>
                <c:ext xmlns:c15="http://schemas.microsoft.com/office/drawing/2012/chart" uri="{CE6537A1-D6FC-4f65-9D91-7224C49458BB}"/>
                <c:ext xmlns:c16="http://schemas.microsoft.com/office/drawing/2014/chart" uri="{C3380CC4-5D6E-409C-BE32-E72D297353CC}">
                  <c16:uniqueId val="{00000002-1864-4A0B-B848-D75B21E277EE}"/>
                </c:ext>
              </c:extLst>
            </c:dLbl>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1</c:v>
                </c:pt>
                <c:pt idx="1">
                  <c:v>1</c:v>
                </c:pt>
                <c:pt idx="2">
                  <c:v>0.67</c:v>
                </c:pt>
                <c:pt idx="3">
                  <c:v>0.17</c:v>
                </c:pt>
                <c:pt idx="4">
                  <c:v>4.4999999999999997E-3</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Mildura Base Hospital</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0.33</c:v>
                </c:pt>
                <c:pt idx="1">
                  <c:v>0.33</c:v>
                </c:pt>
                <c:pt idx="2">
                  <c:v>0.33</c:v>
                </c:pt>
                <c:pt idx="3">
                  <c:v>0.17</c:v>
                </c:pt>
                <c:pt idx="4">
                  <c:v>4.4999999999999997E-3</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Review/change to consumer care</c:v>
                </c:pt>
                <c:pt idx="2">
                  <c:v>Meeting or reviews arranged</c:v>
                </c:pt>
                <c:pt idx="3">
                  <c:v>Improved communication</c:v>
                </c:pt>
                <c:pt idx="4">
                  <c:v>Safety/risk issue addressed</c:v>
                </c:pt>
                <c:pt idx="5">
                  <c:v>Advance statement obtained</c:v>
                </c:pt>
              </c:strCache>
            </c:strRef>
          </c:cat>
          <c:val>
            <c:numRef>
              <c:f>Actions!$B$1:$B$6</c:f>
              <c:numCache>
                <c:formatCode>0%</c:formatCode>
                <c:ptCount val="6"/>
                <c:pt idx="0">
                  <c:v>0.5</c:v>
                </c:pt>
                <c:pt idx="1">
                  <c:v>0.33</c:v>
                </c:pt>
                <c:pt idx="2">
                  <c:v>0.33</c:v>
                </c:pt>
                <c:pt idx="3">
                  <c:v>0.17</c:v>
                </c:pt>
                <c:pt idx="4">
                  <c:v>4.4999999999999997E-3</c:v>
                </c:pt>
                <c:pt idx="5">
                  <c:v>4.4999999999999997E-3</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Mildura Base Hospital</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Mildura Base Hospital</c:v>
                </c:pt>
              </c:strCache>
            </c:strRef>
          </c:cat>
          <c:val>
            <c:numRef>
              <c:f>ComplaintMedians!$D$2:$D$4</c:f>
              <c:numCache>
                <c:formatCode>General</c:formatCode>
                <c:ptCount val="3"/>
                <c:pt idx="0">
                  <c:v>4</c:v>
                </c:pt>
                <c:pt idx="1">
                  <c:v>4</c:v>
                </c:pt>
                <c:pt idx="2">
                  <c:v>4</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Mildura Base Hospital</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7</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2</c:v>
                </c:pt>
                <c:pt idx="1">
                  <c:v>3</c:v>
                </c:pt>
                <c:pt idx="2">
                  <c:v>1</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0.75</c:v>
                </c:pt>
                <c:pt idx="1">
                  <c:v>0.4</c:v>
                </c:pt>
                <c:pt idx="2">
                  <c:v>0.31</c:v>
                </c:pt>
                <c:pt idx="3">
                  <c:v>0.33</c:v>
                </c:pt>
                <c:pt idx="4">
                  <c:v>0.14000000000000001</c:v>
                </c:pt>
                <c:pt idx="5">
                  <c:v>0.08</c:v>
                </c:pt>
                <c:pt idx="6">
                  <c:v>0.13</c:v>
                </c:pt>
                <c:pt idx="7">
                  <c:v>0.14000000000000001</c:v>
                </c:pt>
                <c:pt idx="8">
                  <c:v>0.1</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0.5</c:v>
                </c:pt>
                <c:pt idx="1">
                  <c:v>0.17</c:v>
                </c:pt>
                <c:pt idx="2">
                  <c:v>0.33</c:v>
                </c:pt>
                <c:pt idx="3">
                  <c:v>4.4999999999999997E-3</c:v>
                </c:pt>
                <c:pt idx="4">
                  <c:v>4.4999999999999997E-3</c:v>
                </c:pt>
                <c:pt idx="5">
                  <c:v>0.33</c:v>
                </c:pt>
                <c:pt idx="6">
                  <c:v>0.17</c:v>
                </c:pt>
                <c:pt idx="7">
                  <c:v>4.4999999999999997E-3</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4.4999999999999997E-3</c:v>
                </c:pt>
                <c:pt idx="1">
                  <c:v>4.4999999999999997E-3</c:v>
                </c:pt>
                <c:pt idx="2">
                  <c:v>4.4999999999999997E-3</c:v>
                </c:pt>
                <c:pt idx="3">
                  <c:v>4.4999999999999997E-3</c:v>
                </c:pt>
                <c:pt idx="4">
                  <c:v>4.4999999999999997E-3</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0.14000000000000001</c:v>
                </c:pt>
                <c:pt idx="1">
                  <c:v>0.28999999999999998</c:v>
                </c:pt>
                <c:pt idx="2">
                  <c:v>0.14000000000000001</c:v>
                </c:pt>
                <c:pt idx="3">
                  <c:v>0.14000000000000001</c:v>
                </c:pt>
                <c:pt idx="4">
                  <c:v>0.71</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4.4999999999999997E-3</c:v>
                </c:pt>
                <c:pt idx="1">
                  <c:v>4.4999999999999997E-3</c:v>
                </c:pt>
                <c:pt idx="2">
                  <c:v>4.4999999999999997E-3</c:v>
                </c:pt>
                <c:pt idx="3">
                  <c:v>4.4999999999999997E-3</c:v>
                </c:pt>
                <c:pt idx="4">
                  <c:v>0.33</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4.4999999999999997E-3</c:v>
                </c:pt>
                <c:pt idx="1">
                  <c:v>0.5</c:v>
                </c:pt>
                <c:pt idx="2">
                  <c:v>0.5</c:v>
                </c:pt>
                <c:pt idx="3">
                  <c:v>4.4999999999999997E-3</c:v>
                </c:pt>
                <c:pt idx="4">
                  <c:v>0.5</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57502126-6184-4442-B40E-D87BAD801FB4}"/>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Mildura Base Hospital</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Mildura Base Hospital</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(n=6)</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Mildura Base Hospital</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2717374478"/>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2283187842"/>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3467739288"/>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2110393047"/>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2659767"/>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Although overall complaint numbers were very low, issues raised in complaints to the MHCC about Mildura Base Hospital were broadly consistent with the sector.</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Similarly, issues raised in complaints directly to Mildura Base Hospital were broadly consistent with the sector, with treatment and conduct and behaviour</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27268" cy="4441344"/>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there was a very low number of complaints to either the MHCC or directly to Mildura Base Hospital.</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Consumers were primarily concerned with treatment, particularly in complaints to the MHCC, while all three family member/</a:t>
            </a:r>
            <a:r>
              <a:rPr lang="en-US" sz="1600" dirty="0" err="1">
                <a:solidFill>
                  <a:schemeClr val="accent3"/>
                </a:solidFill>
                <a:latin typeface="Arial Nova Light" panose="020B0304020202020204" pitchFamily="34" charset="0"/>
                <a:cs typeface="Arial" panose="020B0604020202020204" pitchFamily="34" charset="0"/>
              </a:rPr>
              <a:t>carer</a:t>
            </a:r>
            <a:r>
              <a:rPr lang="en-US" sz="1600" dirty="0">
                <a:solidFill>
                  <a:schemeClr val="accent3"/>
                </a:solidFill>
                <a:latin typeface="Arial Nova Light" panose="020B0304020202020204" pitchFamily="34" charset="0"/>
                <a:cs typeface="Arial" panose="020B0604020202020204" pitchFamily="34" charset="0"/>
              </a:rPr>
              <a:t> complaints were directly to Mildura Base Hospital, and one of these was about treatment, while others were about access and facilities. </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Consumers complained directly to Mildura Base Hospital about treatment, communication and conduct and behaviour.</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Mildura Base Hospital</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2380465974"/>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2359670495"/>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(n=7)</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(n=0)</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(n=2)</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(n=3)</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4011287572"/>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2946977249"/>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Lack of care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or attention</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Access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Refusal to admit or treat</a:t>
            </a: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Access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Refusal to assess</a:t>
            </a: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Alleged privacy breach, information released or disclosed without consent</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Conduct &amp; behaviour</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Alleged physical assault by staff (other)</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Access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Refusal to assess</a:t>
            </a: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treatment planning</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incomplete or confusing information provided to consumer</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Facilities</a:t>
            </a:r>
          </a:p>
          <a:p>
            <a:pPr>
              <a:lnSpc>
                <a:spcPct val="80000"/>
              </a:lnSpc>
            </a:pPr>
            <a:r>
              <a:rPr lang="en-AU" sz="1100" dirty="0">
                <a:solidFill>
                  <a:schemeClr val="accent3"/>
                </a:solidFill>
                <a:latin typeface="Arial Nova Light" panose="020B0304020202020204" pitchFamily="34" charset="0"/>
              </a:rPr>
              <a:t>Bedding or furniture</a:t>
            </a: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510383" cy="5524718"/>
          </a:xfrm>
          <a:prstGeom prst="rect">
            <a:avLst/>
          </a:prstGeom>
          <a:noFill/>
        </p:spPr>
        <p:txBody>
          <a:bodyPr wrap="square">
            <a:spAutoFit/>
          </a:bodyPr>
          <a:lstStyle/>
          <a:p>
            <a:pPr algn="l">
              <a:lnSpc>
                <a:spcPct val="110000"/>
              </a:lnSpc>
              <a:spcBef>
                <a:spcPts val="600"/>
              </a:spcBef>
              <a:spcAft>
                <a:spcPts val="600"/>
              </a:spcAft>
            </a:pPr>
            <a:r>
              <a:rPr lang="en-AU" sz="1600" dirty="0">
                <a:solidFill>
                  <a:schemeClr val="accent3"/>
                </a:solidFill>
                <a:latin typeface="Arial Nova Light" panose="020B0304020202020204" pitchFamily="34" charset="0"/>
                <a:cs typeface="Arial" panose="020B0604020202020204" pitchFamily="34" charset="0"/>
              </a:rPr>
              <a:t>Although there were few complaints overall, the most frequent issue raised to the MHCC about Mildura Base Hospital was about l</a:t>
            </a:r>
            <a:r>
              <a:rPr lang="en-US" sz="1600" dirty="0">
                <a:solidFill>
                  <a:schemeClr val="accent3"/>
                </a:solidFill>
                <a:latin typeface="Arial Nova Light" panose="020B0304020202020204" pitchFamily="34" charset="0"/>
                <a:cs typeface="Arial" panose="020B0604020202020204" pitchFamily="34" charset="0"/>
              </a:rPr>
              <a:t>ack of care or attention, at higher levels than the sector.</a:t>
            </a:r>
          </a:p>
          <a:p>
            <a:pPr>
              <a:lnSpc>
                <a:spcPct val="110000"/>
              </a:lnSpc>
              <a:spcBef>
                <a:spcPts val="600"/>
              </a:spcBef>
              <a:spcAft>
                <a:spcPts val="600"/>
              </a:spcAft>
            </a:pPr>
            <a:r>
              <a:rPr lang="en-AU" sz="1600" kern="1200" dirty="0">
                <a:solidFill>
                  <a:srgbClr val="052A39"/>
                </a:solidFill>
                <a:effectLst/>
                <a:latin typeface="Arial Nova Light" panose="020B0304020202020204" pitchFamily="34" charset="0"/>
              </a:rPr>
              <a:t>Refusal to assess, rudeness, lack of respect, or discourtesy, and inadeq</a:t>
            </a:r>
            <a:r>
              <a:rPr lang="en-AU" sz="1600" dirty="0">
                <a:solidFill>
                  <a:srgbClr val="052A39"/>
                </a:solidFill>
                <a:latin typeface="Arial Nova Light" panose="020B0304020202020204" pitchFamily="34" charset="0"/>
              </a:rPr>
              <a:t>uate treatment planning </a:t>
            </a:r>
            <a:r>
              <a:rPr lang="en-AU" sz="1600" kern="1200" dirty="0">
                <a:solidFill>
                  <a:schemeClr val="accent3"/>
                </a:solidFill>
                <a:effectLst/>
                <a:latin typeface="Arial Nova Light" panose="020B0304020202020204" pitchFamily="34" charset="0"/>
              </a:rPr>
              <a:t>were the most common issues in complaints directly </a:t>
            </a:r>
            <a:r>
              <a:rPr lang="en-AU" sz="1600" dirty="0">
                <a:solidFill>
                  <a:schemeClr val="accent3"/>
                </a:solidFill>
                <a:latin typeface="Arial Nova Light" panose="020B0304020202020204" pitchFamily="34" charset="0"/>
              </a:rPr>
              <a:t>to </a:t>
            </a:r>
            <a:r>
              <a:rPr lang="en-AU" sz="1600" dirty="0">
                <a:solidFill>
                  <a:schemeClr val="accent3"/>
                </a:solidFill>
                <a:latin typeface="Arial Nova Light" panose="020B0304020202020204" pitchFamily="34" charset="0"/>
                <a:cs typeface="Arial" panose="020B0604020202020204" pitchFamily="34" charset="0"/>
              </a:rPr>
              <a:t>Mildura Base Hospital</a:t>
            </a:r>
            <a:r>
              <a:rPr lang="en-AU" sz="1600" dirty="0">
                <a:solidFill>
                  <a:schemeClr val="accent3"/>
                </a:solidFill>
                <a:latin typeface="Arial Nova Light" panose="020B0304020202020204" pitchFamily="34" charset="0"/>
              </a:rPr>
              <a:t>, at higher levels than the sector.</a:t>
            </a:r>
            <a:endParaRPr lang="en-AU" sz="1600" dirty="0">
              <a:effectLst/>
              <a:latin typeface="Arial Nova Light" panose="020B0304020202020204" pitchFamily="34" charset="0"/>
            </a:endParaRPr>
          </a:p>
          <a:p>
            <a:pPr algn="l">
              <a:lnSpc>
                <a:spcPct val="110000"/>
              </a:lnSpc>
              <a:spcBef>
                <a:spcPts val="600"/>
              </a:spcBef>
              <a:spcAft>
                <a:spcPts val="600"/>
              </a:spcAft>
            </a:pPr>
            <a:endParaRPr lang="en-US"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2363917888"/>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2793066507"/>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Mildura Base Hospital</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Mildura Base Hospital</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Mildura Base Hospital</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(n=6)</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436532430"/>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rgbClr val="052A39"/>
                </a:solidFill>
                <a:effectLst/>
                <a:latin typeface="Arial Nova Light" panose="020B0304020202020204" pitchFamily="34" charset="0"/>
                <a:ea typeface="+mn-ea"/>
                <a:cs typeface="Arial" panose="020B0604020202020204" pitchFamily="34" charset="0"/>
              </a:rPr>
              <a:t>Closed complaints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Mildura Base Hospital</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3878562"/>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Outcomes achieved by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Mercy Health</a:t>
            </a:r>
            <a:r>
              <a:rPr lang="en-US" sz="1800" dirty="0">
                <a:solidFill>
                  <a:schemeClr val="accent3"/>
                </a:solidFill>
                <a:latin typeface="Arial Nova Light" panose="020B0304020202020204" pitchFamily="34" charset="0"/>
                <a:cs typeface="Arial" panose="020B0604020202020204" pitchFamily="34" charset="0"/>
              </a:rPr>
              <a:t> in response to complaints made to the MHCC about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Mercy Health</a:t>
            </a:r>
            <a:r>
              <a:rPr lang="en-US" sz="1800" dirty="0">
                <a:solidFill>
                  <a:schemeClr val="accent3"/>
                </a:solidFill>
                <a:latin typeface="Arial Nova Light" panose="020B0304020202020204" pitchFamily="34" charset="0"/>
                <a:cs typeface="Arial" panose="020B0604020202020204" pitchFamily="34" charset="0"/>
              </a:rPr>
              <a:t> mirrored statewide trends, with most resulting in acknowledgement, action or answer.</a:t>
            </a:r>
          </a:p>
          <a:p>
            <a:pPr marL="177800" indent="-17780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In complaints made directly to the service,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Mercy Health </a:t>
            </a:r>
            <a:r>
              <a:rPr lang="en-US" sz="1800" dirty="0">
                <a:solidFill>
                  <a:schemeClr val="accent3"/>
                </a:solidFill>
                <a:latin typeface="Arial Nova Light" panose="020B0304020202020204" pitchFamily="34" charset="0"/>
                <a:cs typeface="Arial" panose="020B0604020202020204" pitchFamily="34" charset="0"/>
              </a:rPr>
              <a:t>has largely maintained its complaint outcome reporting.</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Mildura Base Hospital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meetings or reviews arranged by provider with service user or complainant</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530441535"/>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3050194"/>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a similar number of complaints were made directly to Mildura Base Hospital than complaints to the MHCC. The MHCC would like to see a trend of more complaints being made directly to the service, as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a:t>
            </a:r>
            <a:r>
              <a:rPr lang="en-AU" sz="3600" b="1">
                <a:solidFill>
                  <a:schemeClr val="accent3"/>
                </a:solidFill>
                <a:latin typeface="Arial Rounded MT Bold" panose="020F0704030504030204" pitchFamily="34" charset="0"/>
                <a:cs typeface="Arial" panose="020B0604020202020204" pitchFamily="34" charset="0"/>
              </a:rPr>
              <a:t>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4287456"/>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Although there were few complaints overall, the most frequent issue raised to the MHCC about Mildura Base Hospital was about lack of care or attention, at higher levels than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Refusal to assess, rudeness, lack of respect, or discourtesy, and inadequate treatment planning were the most common issues in complaints directly to Mildura Base Hospital, at higher levels than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3474926"/>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achieved by Mercy Health in response to complaints made to the MHCC about Mercy Health mirrored statewide trends, with most resulting in acknowledgement, action or answer.</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Mercy Health has largely maintained its complaint outcome reporting.</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 the reporting period, complaints were relatively low, and remained stable.</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a similar number of complaints were made directly to Mildura Base Hospital than complaints to the MHCC. </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7</a:t>
            </a:r>
          </a:p>
          <a:p>
            <a:pPr>
              <a:lnSpc>
                <a:spcPct val="80000"/>
              </a:lnSpc>
            </a:pPr>
            <a:r>
              <a:rPr lang="en-AU" sz="1600" dirty="0">
                <a:solidFill>
                  <a:srgbClr val="052A39"/>
                </a:solidFill>
                <a:latin typeface="Arial Nova Light" panose="020B0304020202020204" pitchFamily="34" charset="0"/>
              </a:rPr>
              <a:t>Complaints to MHCC about Mildura Base Hospital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6</a:t>
            </a:r>
          </a:p>
          <a:p>
            <a:pPr>
              <a:lnSpc>
                <a:spcPct val="80000"/>
              </a:lnSpc>
            </a:pPr>
            <a:r>
              <a:rPr lang="en-AU" sz="1600" dirty="0">
                <a:solidFill>
                  <a:srgbClr val="052A39"/>
                </a:solidFill>
                <a:latin typeface="Arial Nova Light" panose="020B0304020202020204" pitchFamily="34" charset="0"/>
              </a:rPr>
              <a:t>Complaints to Mildura Base Hospital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1773343275"/>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Overall, Mildura Base Hospital received much lower rates of complaints directly and to the MHCC, compared to the sector.</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Mildura Base Hospital</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(n=6)</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1775003370"/>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Mildura Base Hospital</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Mildura Base Hospital</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Mildura Base Hospital</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Mildura Base Hospital</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Mildura Base Hospital</a:t>
            </a:r>
          </a:p>
        </p:txBody>
      </p:sp>
      <p:sp>
        <p:nvSpPr>
          <p:cNvPr id="25" name="Oval 24">
            <a:extLst>
              <a:ext uri="{FF2B5EF4-FFF2-40B4-BE49-F238E27FC236}">
                <a16:creationId xmlns:a16="http://schemas.microsoft.com/office/drawing/2014/main" id="{369D8D33-5DA1-4E73-B26D-22F885E2BBA3}"/>
              </a:ext>
            </a:extLst>
          </p:cNvPr>
          <p:cNvSpPr/>
          <p:nvPr/>
        </p:nvSpPr>
        <p:spPr>
          <a:xfrm>
            <a:off x="7817023" y="2110195"/>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65976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Although overall complaint numbers were very low, the proportion of different groups who made complaints to the MHCC about Mildura Base Hospital was broadly consistent with the sector, with consumers making most complaints.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In complaints directly to Mildura Base Hospital, complaints were most frequently from family members/carers.</a:t>
            </a: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95994244"/>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5AA8DE-971E-460E-9ACA-8E519CBA998F}">
  <ds:schemaRefs>
    <ds:schemaRef ds:uri="http://schemas.openxmlformats.org/package/2006/metadata/core-properties"/>
    <ds:schemaRef ds:uri="http://purl.org/dc/dcmitype/"/>
    <ds:schemaRef ds:uri="http://purl.org/dc/elements/1.1/"/>
    <ds:schemaRef ds:uri="http://schemas.microsoft.com/office/2006/documentManagement/types"/>
    <ds:schemaRef ds:uri="1003d65e-de0c-4738-9985-419c46fd36e2"/>
    <ds:schemaRef ds:uri="http://schemas.microsoft.com/office/infopath/2007/PartnerControls"/>
    <ds:schemaRef ds:uri="http://purl.org/dc/terms/"/>
    <ds:schemaRef ds:uri="346a98b2-8cb5-4b00-9f7c-6f20646cf270"/>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3.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17535</TotalTime>
  <Words>1485</Words>
  <Application>Microsoft Office PowerPoint</Application>
  <PresentationFormat>Widescreen</PresentationFormat>
  <Paragraphs>192</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Mildura Base Hospital</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2022-04-11T03:22:14Z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597822b8-ffc7-4c9f-a0c3-6efcd4349e72</vt:lpwstr>
  </property>
  <property fmtid="{D5CDD505-2E9C-101B-9397-08002B2CF9AE}" pid="9" name="MSIP_Label_43e64453-338c-4f93-8a4d-0039a0a41f2a_ContentBits">
    <vt:lpwstr>2</vt:lpwstr>
  </property>
</Properties>
</file>