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8AE85B-5DF7-464D-9159-89AD48D7F5F4}" v="45" dt="2021-05-30T17:26:25.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144AE118-A983-419C-863F-33B0A264A5D5}"/>
    <pc:docChg chg="modSld">
      <pc:chgData name="Mizaan Ahmad" userId="1c5dd9f373d485ac" providerId="LiveId" clId="{144AE118-A983-419C-863F-33B0A264A5D5}" dt="2021-05-31T02:55:53.565" v="0"/>
      <pc:docMkLst>
        <pc:docMk/>
      </pc:docMkLst>
      <pc:sldChg chg="modSp mod">
        <pc:chgData name="Mizaan Ahmad" userId="1c5dd9f373d485ac" providerId="LiveId" clId="{144AE118-A983-419C-863F-33B0A264A5D5}" dt="2021-05-31T02:55:53.565" v="0"/>
        <pc:sldMkLst>
          <pc:docMk/>
          <pc:sldMk cId="2491112856" sldId="280"/>
        </pc:sldMkLst>
        <pc:spChg chg="mod">
          <ac:chgData name="Mizaan Ahmad" userId="1c5dd9f373d485ac" providerId="LiveId" clId="{144AE118-A983-419C-863F-33B0A264A5D5}" dt="2021-05-31T02:55:53.565" v="0"/>
          <ac:spMkLst>
            <pc:docMk/>
            <pc:sldMk cId="2491112856" sldId="280"/>
            <ac:spMk id="6" creationId="{4ADAE8C7-EE46-4C64-90DC-523225301A72}"/>
          </ac:spMkLst>
        </pc:spChg>
      </pc:sldChg>
    </pc:docChg>
  </pc:docChgLst>
  <pc:docChgLst>
    <pc:chgData name="Mizaan Ahmad" userId="1c5dd9f373d485ac" providerId="LiveId" clId="{DC8AE85B-5DF7-464D-9159-89AD48D7F5F4}"/>
    <pc:docChg chg="undo redo custSel modSld">
      <pc:chgData name="Mizaan Ahmad" userId="1c5dd9f373d485ac" providerId="LiveId" clId="{DC8AE85B-5DF7-464D-9159-89AD48D7F5F4}" dt="2021-05-30T18:12:50.457" v="379"/>
      <pc:docMkLst>
        <pc:docMk/>
      </pc:docMkLst>
      <pc:sldChg chg="modSp">
        <pc:chgData name="Mizaan Ahmad" userId="1c5dd9f373d485ac" providerId="LiveId" clId="{DC8AE85B-5DF7-464D-9159-89AD48D7F5F4}" dt="2021-05-28T04:58:34.939" v="40"/>
        <pc:sldMkLst>
          <pc:docMk/>
          <pc:sldMk cId="728255935" sldId="256"/>
        </pc:sldMkLst>
        <pc:spChg chg="mod">
          <ac:chgData name="Mizaan Ahmad" userId="1c5dd9f373d485ac" providerId="LiveId" clId="{DC8AE85B-5DF7-464D-9159-89AD48D7F5F4}" dt="2021-05-28T04:58:34.939" v="40"/>
          <ac:spMkLst>
            <pc:docMk/>
            <pc:sldMk cId="728255935" sldId="256"/>
            <ac:spMk id="2" creationId="{9397E537-13FD-4378-9583-8D5B5C02A877}"/>
          </ac:spMkLst>
        </pc:spChg>
      </pc:sldChg>
      <pc:sldChg chg="modSp mod">
        <pc:chgData name="Mizaan Ahmad" userId="1c5dd9f373d485ac" providerId="LiveId" clId="{DC8AE85B-5DF7-464D-9159-89AD48D7F5F4}" dt="2021-05-30T17:57:01.190" v="324" actId="6549"/>
        <pc:sldMkLst>
          <pc:docMk/>
          <pc:sldMk cId="2468528989" sldId="261"/>
        </pc:sldMkLst>
        <pc:spChg chg="mod">
          <ac:chgData name="Mizaan Ahmad" userId="1c5dd9f373d485ac" providerId="LiveId" clId="{DC8AE85B-5DF7-464D-9159-89AD48D7F5F4}" dt="2021-05-28T04:58:34.939" v="40"/>
          <ac:spMkLst>
            <pc:docMk/>
            <pc:sldMk cId="2468528989" sldId="261"/>
            <ac:spMk id="60" creationId="{AB061075-8A5B-40FF-8648-8D92BC4CCE3C}"/>
          </ac:spMkLst>
        </pc:spChg>
        <pc:spChg chg="mod">
          <ac:chgData name="Mizaan Ahmad" userId="1c5dd9f373d485ac" providerId="LiveId" clId="{DC8AE85B-5DF7-464D-9159-89AD48D7F5F4}" dt="2021-05-28T04:58:50.740" v="45" actId="20577"/>
          <ac:spMkLst>
            <pc:docMk/>
            <pc:sldMk cId="2468528989" sldId="261"/>
            <ac:spMk id="62" creationId="{CB5D0E10-8852-4137-8C7E-F4E521A448D5}"/>
          </ac:spMkLst>
        </pc:spChg>
        <pc:spChg chg="mod">
          <ac:chgData name="Mizaan Ahmad" userId="1c5dd9f373d485ac" providerId="LiveId" clId="{DC8AE85B-5DF7-464D-9159-89AD48D7F5F4}" dt="2021-05-28T04:58:48.925" v="44" actId="20577"/>
          <ac:spMkLst>
            <pc:docMk/>
            <pc:sldMk cId="2468528989" sldId="261"/>
            <ac:spMk id="64" creationId="{D6DB30DD-57AC-415F-B7DB-D50768B1C381}"/>
          </ac:spMkLst>
        </pc:spChg>
        <pc:spChg chg="mod">
          <ac:chgData name="Mizaan Ahmad" userId="1c5dd9f373d485ac" providerId="LiveId" clId="{DC8AE85B-5DF7-464D-9159-89AD48D7F5F4}" dt="2021-05-28T04:58:53.484" v="49" actId="20577"/>
          <ac:spMkLst>
            <pc:docMk/>
            <pc:sldMk cId="2468528989" sldId="261"/>
            <ac:spMk id="69" creationId="{0892C425-D844-4FC1-B442-52B4A2286E5A}"/>
          </ac:spMkLst>
        </pc:spChg>
        <pc:spChg chg="mod">
          <ac:chgData name="Mizaan Ahmad" userId="1c5dd9f373d485ac" providerId="LiveId" clId="{DC8AE85B-5DF7-464D-9159-89AD48D7F5F4}" dt="2021-05-28T04:58:52.461" v="47" actId="20577"/>
          <ac:spMkLst>
            <pc:docMk/>
            <pc:sldMk cId="2468528989" sldId="261"/>
            <ac:spMk id="71" creationId="{B073341D-203C-476E-B503-B355E196931A}"/>
          </ac:spMkLst>
        </pc:spChg>
        <pc:spChg chg="mod">
          <ac:chgData name="Mizaan Ahmad" userId="1c5dd9f373d485ac" providerId="LiveId" clId="{DC8AE85B-5DF7-464D-9159-89AD48D7F5F4}" dt="2021-05-30T17:57:01.190" v="324" actId="6549"/>
          <ac:spMkLst>
            <pc:docMk/>
            <pc:sldMk cId="2468528989" sldId="261"/>
            <ac:spMk id="98" creationId="{5A1D96C0-F43A-4ADF-9134-72B1D1BA0AC5}"/>
          </ac:spMkLst>
        </pc:spChg>
      </pc:sldChg>
      <pc:sldChg chg="modSp mod">
        <pc:chgData name="Mizaan Ahmad" userId="1c5dd9f373d485ac" providerId="LiveId" clId="{DC8AE85B-5DF7-464D-9159-89AD48D7F5F4}" dt="2021-05-30T07:40:30.036" v="80"/>
        <pc:sldMkLst>
          <pc:docMk/>
          <pc:sldMk cId="1080916225" sldId="262"/>
        </pc:sldMkLst>
        <pc:spChg chg="mod">
          <ac:chgData name="Mizaan Ahmad" userId="1c5dd9f373d485ac" providerId="LiveId" clId="{DC8AE85B-5DF7-464D-9159-89AD48D7F5F4}" dt="2021-05-28T04:58:34.939" v="40"/>
          <ac:spMkLst>
            <pc:docMk/>
            <pc:sldMk cId="1080916225" sldId="262"/>
            <ac:spMk id="7" creationId="{B8C74E88-7F6D-4041-91CB-DE55566F01D8}"/>
          </ac:spMkLst>
        </pc:spChg>
        <pc:spChg chg="mod">
          <ac:chgData name="Mizaan Ahmad" userId="1c5dd9f373d485ac" providerId="LiveId" clId="{DC8AE85B-5DF7-464D-9159-89AD48D7F5F4}" dt="2021-05-28T04:58:34.939" v="40"/>
          <ac:spMkLst>
            <pc:docMk/>
            <pc:sldMk cId="1080916225" sldId="262"/>
            <ac:spMk id="95" creationId="{0BE1A289-64D1-483F-B840-A7B7912C2D13}"/>
          </ac:spMkLst>
        </pc:spChg>
        <pc:spChg chg="mod">
          <ac:chgData name="Mizaan Ahmad" userId="1c5dd9f373d485ac" providerId="LiveId" clId="{DC8AE85B-5DF7-464D-9159-89AD48D7F5F4}" dt="2021-05-30T07:40:30.036" v="80"/>
          <ac:spMkLst>
            <pc:docMk/>
            <pc:sldMk cId="1080916225" sldId="262"/>
            <ac:spMk id="162" creationId="{BE44FBF2-A33C-4A25-A70A-F999F9D86D64}"/>
          </ac:spMkLst>
        </pc:spChg>
      </pc:sldChg>
      <pc:sldChg chg="modSp mod">
        <pc:chgData name="Mizaan Ahmad" userId="1c5dd9f373d485ac" providerId="LiveId" clId="{DC8AE85B-5DF7-464D-9159-89AD48D7F5F4}" dt="2021-05-30T17:27:33.903" v="211" actId="20577"/>
        <pc:sldMkLst>
          <pc:docMk/>
          <pc:sldMk cId="1708563974" sldId="263"/>
        </pc:sldMkLst>
        <pc:spChg chg="mod">
          <ac:chgData name="Mizaan Ahmad" userId="1c5dd9f373d485ac" providerId="LiveId" clId="{DC8AE85B-5DF7-464D-9159-89AD48D7F5F4}" dt="2021-05-28T04:58:34.939" v="40"/>
          <ac:spMkLst>
            <pc:docMk/>
            <pc:sldMk cId="1708563974" sldId="263"/>
            <ac:spMk id="10" creationId="{78AF2B26-50A2-4EF4-81EE-D6952DF82E99}"/>
          </ac:spMkLst>
        </pc:spChg>
        <pc:spChg chg="mod">
          <ac:chgData name="Mizaan Ahmad" userId="1c5dd9f373d485ac" providerId="LiveId" clId="{DC8AE85B-5DF7-464D-9159-89AD48D7F5F4}" dt="2021-05-28T04:58:34.939" v="40"/>
          <ac:spMkLst>
            <pc:docMk/>
            <pc:sldMk cId="1708563974" sldId="263"/>
            <ac:spMk id="24" creationId="{895944F8-F855-4A71-A879-C62188B3C168}"/>
          </ac:spMkLst>
        </pc:spChg>
        <pc:spChg chg="mod">
          <ac:chgData name="Mizaan Ahmad" userId="1c5dd9f373d485ac" providerId="LiveId" clId="{DC8AE85B-5DF7-464D-9159-89AD48D7F5F4}" dt="2021-05-30T17:27:33.903" v="211" actId="20577"/>
          <ac:spMkLst>
            <pc:docMk/>
            <pc:sldMk cId="1708563974" sldId="263"/>
            <ac:spMk id="42" creationId="{12FCE8F7-4DC7-417F-A76F-D25E22BC09AC}"/>
          </ac:spMkLst>
        </pc:spChg>
      </pc:sldChg>
      <pc:sldChg chg="modSp mod">
        <pc:chgData name="Mizaan Ahmad" userId="1c5dd9f373d485ac" providerId="LiveId" clId="{DC8AE85B-5DF7-464D-9159-89AD48D7F5F4}" dt="2021-05-28T04:58:34.939" v="40"/>
        <pc:sldMkLst>
          <pc:docMk/>
          <pc:sldMk cId="4188436993" sldId="279"/>
        </pc:sldMkLst>
        <pc:spChg chg="mod">
          <ac:chgData name="Mizaan Ahmad" userId="1c5dd9f373d485ac" providerId="LiveId" clId="{DC8AE85B-5DF7-464D-9159-89AD48D7F5F4}" dt="2021-05-28T04:58:34.939" v="40"/>
          <ac:spMkLst>
            <pc:docMk/>
            <pc:sldMk cId="4188436993" sldId="279"/>
            <ac:spMk id="7" creationId="{AB66B096-DF16-4ADA-A580-72E352B892CB}"/>
          </ac:spMkLst>
        </pc:spChg>
      </pc:sldChg>
      <pc:sldChg chg="modSp mod">
        <pc:chgData name="Mizaan Ahmad" userId="1c5dd9f373d485ac" providerId="LiveId" clId="{DC8AE85B-5DF7-464D-9159-89AD48D7F5F4}" dt="2021-05-30T16:16:02.841" v="109" actId="20577"/>
        <pc:sldMkLst>
          <pc:docMk/>
          <pc:sldMk cId="2491112856" sldId="280"/>
        </pc:sldMkLst>
        <pc:spChg chg="mod">
          <ac:chgData name="Mizaan Ahmad" userId="1c5dd9f373d485ac" providerId="LiveId" clId="{DC8AE85B-5DF7-464D-9159-89AD48D7F5F4}" dt="2021-05-28T04:59:09.246" v="54" actId="20577"/>
          <ac:spMkLst>
            <pc:docMk/>
            <pc:sldMk cId="2491112856" sldId="280"/>
            <ac:spMk id="6" creationId="{4ADAE8C7-EE46-4C64-90DC-523225301A72}"/>
          </ac:spMkLst>
        </pc:spChg>
        <pc:spChg chg="mod">
          <ac:chgData name="Mizaan Ahmad" userId="1c5dd9f373d485ac" providerId="LiveId" clId="{DC8AE85B-5DF7-464D-9159-89AD48D7F5F4}" dt="2021-05-30T16:16:02.841" v="109" actId="20577"/>
          <ac:spMkLst>
            <pc:docMk/>
            <pc:sldMk cId="2491112856" sldId="280"/>
            <ac:spMk id="8" creationId="{37275FC9-DCC8-4EE7-9F89-C054BC939FBA}"/>
          </ac:spMkLst>
        </pc:spChg>
        <pc:graphicFrameChg chg="mod">
          <ac:chgData name="Mizaan Ahmad" userId="1c5dd9f373d485ac" providerId="LiveId" clId="{DC8AE85B-5DF7-464D-9159-89AD48D7F5F4}" dt="2021-05-28T01:44:12.786" v="36"/>
          <ac:graphicFrameMkLst>
            <pc:docMk/>
            <pc:sldMk cId="2491112856" sldId="280"/>
            <ac:graphicFrameMk id="5" creationId="{0EB672B1-5887-4511-8FFC-B1514DBA91BA}"/>
          </ac:graphicFrameMkLst>
        </pc:graphicFrameChg>
      </pc:sldChg>
      <pc:sldChg chg="modSp mod">
        <pc:chgData name="Mizaan Ahmad" userId="1c5dd9f373d485ac" providerId="LiveId" clId="{DC8AE85B-5DF7-464D-9159-89AD48D7F5F4}" dt="2021-05-28T04:58:34.939" v="40"/>
        <pc:sldMkLst>
          <pc:docMk/>
          <pc:sldMk cId="1026700057" sldId="281"/>
        </pc:sldMkLst>
        <pc:spChg chg="mod">
          <ac:chgData name="Mizaan Ahmad" userId="1c5dd9f373d485ac" providerId="LiveId" clId="{DC8AE85B-5DF7-464D-9159-89AD48D7F5F4}" dt="2021-05-28T04:58:34.939" v="40"/>
          <ac:spMkLst>
            <pc:docMk/>
            <pc:sldMk cId="1026700057" sldId="281"/>
            <ac:spMk id="31" creationId="{83DAB2CF-300D-4DB5-B45B-DBB909FC4896}"/>
          </ac:spMkLst>
        </pc:spChg>
        <pc:spChg chg="mod">
          <ac:chgData name="Mizaan Ahmad" userId="1c5dd9f373d485ac" providerId="LiveId" clId="{DC8AE85B-5DF7-464D-9159-89AD48D7F5F4}" dt="2021-05-28T04:58:34.939" v="40"/>
          <ac:spMkLst>
            <pc:docMk/>
            <pc:sldMk cId="1026700057" sldId="281"/>
            <ac:spMk id="33" creationId="{C9EDA928-934D-4253-B3F7-D2C5A0EA2328}"/>
          </ac:spMkLst>
        </pc:spChg>
        <pc:spChg chg="mod">
          <ac:chgData name="Mizaan Ahmad" userId="1c5dd9f373d485ac" providerId="LiveId" clId="{DC8AE85B-5DF7-464D-9159-89AD48D7F5F4}" dt="2021-05-28T04:58:34.939" v="40"/>
          <ac:spMkLst>
            <pc:docMk/>
            <pc:sldMk cId="1026700057" sldId="281"/>
            <ac:spMk id="35" creationId="{CD52D763-E022-438E-BCA7-DADA4CE04A21}"/>
          </ac:spMkLst>
        </pc:spChg>
        <pc:spChg chg="mod">
          <ac:chgData name="Mizaan Ahmad" userId="1c5dd9f373d485ac" providerId="LiveId" clId="{DC8AE85B-5DF7-464D-9159-89AD48D7F5F4}" dt="2021-05-28T04:58:14.445" v="38"/>
          <ac:spMkLst>
            <pc:docMk/>
            <pc:sldMk cId="1026700057" sldId="281"/>
            <ac:spMk id="153" creationId="{A2AB544E-4468-4A75-974D-5F6A3F1DB67A}"/>
          </ac:spMkLst>
        </pc:spChg>
        <pc:spChg chg="mod">
          <ac:chgData name="Mizaan Ahmad" userId="1c5dd9f373d485ac" providerId="LiveId" clId="{DC8AE85B-5DF7-464D-9159-89AD48D7F5F4}" dt="2021-05-28T04:58:19.749" v="39"/>
          <ac:spMkLst>
            <pc:docMk/>
            <pc:sldMk cId="1026700057" sldId="281"/>
            <ac:spMk id="156" creationId="{FE11D61C-FF8A-4EE8-B50B-130B038F0E97}"/>
          </ac:spMkLst>
        </pc:spChg>
        <pc:spChg chg="mod">
          <ac:chgData name="Mizaan Ahmad" userId="1c5dd9f373d485ac" providerId="LiveId" clId="{DC8AE85B-5DF7-464D-9159-89AD48D7F5F4}" dt="2021-05-28T04:58:34.939" v="40"/>
          <ac:spMkLst>
            <pc:docMk/>
            <pc:sldMk cId="1026700057" sldId="281"/>
            <ac:spMk id="158" creationId="{46458C66-1FBA-4251-B989-C846FD6B7E45}"/>
          </ac:spMkLst>
        </pc:spChg>
        <pc:spChg chg="mod">
          <ac:chgData name="Mizaan Ahmad" userId="1c5dd9f373d485ac" providerId="LiveId" clId="{DC8AE85B-5DF7-464D-9159-89AD48D7F5F4}" dt="2021-05-28T04:58:34.939" v="40"/>
          <ac:spMkLst>
            <pc:docMk/>
            <pc:sldMk cId="1026700057" sldId="281"/>
            <ac:spMk id="162" creationId="{BE44FBF2-A33C-4A25-A70A-F999F9D86D64}"/>
          </ac:spMkLst>
        </pc:spChg>
      </pc:sldChg>
      <pc:sldChg chg="addSp delSp modSp mod">
        <pc:chgData name="Mizaan Ahmad" userId="1c5dd9f373d485ac" providerId="LiveId" clId="{DC8AE85B-5DF7-464D-9159-89AD48D7F5F4}" dt="2021-05-30T18:12:42.107" v="376" actId="20577"/>
        <pc:sldMkLst>
          <pc:docMk/>
          <pc:sldMk cId="908867797" sldId="283"/>
        </pc:sldMkLst>
        <pc:spChg chg="add mod">
          <ac:chgData name="Mizaan Ahmad" userId="1c5dd9f373d485ac" providerId="LiveId" clId="{DC8AE85B-5DF7-464D-9159-89AD48D7F5F4}" dt="2021-05-30T18:12:42.107" v="376" actId="20577"/>
          <ac:spMkLst>
            <pc:docMk/>
            <pc:sldMk cId="908867797" sldId="283"/>
            <ac:spMk id="54" creationId="{722B3B0F-B147-4EE9-BB0A-5887FB3A7763}"/>
          </ac:spMkLst>
        </pc:spChg>
        <pc:spChg chg="mod">
          <ac:chgData name="Mizaan Ahmad" userId="1c5dd9f373d485ac" providerId="LiveId" clId="{DC8AE85B-5DF7-464D-9159-89AD48D7F5F4}" dt="2021-05-28T04:58:14.445" v="38"/>
          <ac:spMkLst>
            <pc:docMk/>
            <pc:sldMk cId="908867797" sldId="283"/>
            <ac:spMk id="88" creationId="{AE6A1803-CF0D-41E1-BCA4-BCD1F3986BB4}"/>
          </ac:spMkLst>
        </pc:spChg>
        <pc:spChg chg="mod">
          <ac:chgData name="Mizaan Ahmad" userId="1c5dd9f373d485ac" providerId="LiveId" clId="{DC8AE85B-5DF7-464D-9159-89AD48D7F5F4}" dt="2021-05-28T04:58:19.749" v="39"/>
          <ac:spMkLst>
            <pc:docMk/>
            <pc:sldMk cId="908867797" sldId="283"/>
            <ac:spMk id="90" creationId="{224D0F31-B4E7-45A3-8ACE-E9CE9C031EA7}"/>
          </ac:spMkLst>
        </pc:spChg>
        <pc:spChg chg="mod">
          <ac:chgData name="Mizaan Ahmad" userId="1c5dd9f373d485ac" providerId="LiveId" clId="{DC8AE85B-5DF7-464D-9159-89AD48D7F5F4}" dt="2021-05-28T04:58:34.939" v="40"/>
          <ac:spMkLst>
            <pc:docMk/>
            <pc:sldMk cId="908867797" sldId="283"/>
            <ac:spMk id="91" creationId="{B0EF89E5-37B0-4ECB-AD05-33E40C5AAE16}"/>
          </ac:spMkLst>
        </pc:spChg>
        <pc:spChg chg="mod">
          <ac:chgData name="Mizaan Ahmad" userId="1c5dd9f373d485ac" providerId="LiveId" clId="{DC8AE85B-5DF7-464D-9159-89AD48D7F5F4}" dt="2021-05-28T04:58:34.939" v="40"/>
          <ac:spMkLst>
            <pc:docMk/>
            <pc:sldMk cId="908867797" sldId="283"/>
            <ac:spMk id="124" creationId="{1DDEC7CB-1B7D-457D-AB8B-A9008867F2BA}"/>
          </ac:spMkLst>
        </pc:spChg>
        <pc:spChg chg="del mod">
          <ac:chgData name="Mizaan Ahmad" userId="1c5dd9f373d485ac" providerId="LiveId" clId="{DC8AE85B-5DF7-464D-9159-89AD48D7F5F4}" dt="2021-05-30T16:13:17.101" v="87" actId="478"/>
          <ac:spMkLst>
            <pc:docMk/>
            <pc:sldMk cId="908867797" sldId="283"/>
            <ac:spMk id="156" creationId="{DD2CACB0-98A4-471A-9DEE-A4A2CC4EFE99}"/>
          </ac:spMkLst>
        </pc:spChg>
        <pc:spChg chg="mod">
          <ac:chgData name="Mizaan Ahmad" userId="1c5dd9f373d485ac" providerId="LiveId" clId="{DC8AE85B-5DF7-464D-9159-89AD48D7F5F4}" dt="2021-05-28T04:58:34.939" v="40"/>
          <ac:spMkLst>
            <pc:docMk/>
            <pc:sldMk cId="908867797" sldId="283"/>
            <ac:spMk id="186" creationId="{B61E75F1-03B2-403F-B23A-68A5F04BD03D}"/>
          </ac:spMkLst>
        </pc:spChg>
        <pc:spChg chg="mod">
          <ac:chgData name="Mizaan Ahmad" userId="1c5dd9f373d485ac" providerId="LiveId" clId="{DC8AE85B-5DF7-464D-9159-89AD48D7F5F4}" dt="2021-05-30T18:10:35.541" v="327"/>
          <ac:spMkLst>
            <pc:docMk/>
            <pc:sldMk cId="908867797" sldId="283"/>
            <ac:spMk id="215" creationId="{747B5C4E-BFB7-4CD3-8BB4-CE0B73C31E26}"/>
          </ac:spMkLst>
        </pc:spChg>
        <pc:spChg chg="mod">
          <ac:chgData name="Mizaan Ahmad" userId="1c5dd9f373d485ac" providerId="LiveId" clId="{DC8AE85B-5DF7-464D-9159-89AD48D7F5F4}" dt="2021-05-30T18:10:54.317" v="328"/>
          <ac:spMkLst>
            <pc:docMk/>
            <pc:sldMk cId="908867797" sldId="283"/>
            <ac:spMk id="220" creationId="{9E6176AF-CD31-4699-9854-08B85C105DB8}"/>
          </ac:spMkLst>
        </pc:spChg>
        <pc:spChg chg="mod">
          <ac:chgData name="Mizaan Ahmad" userId="1c5dd9f373d485ac" providerId="LiveId" clId="{DC8AE85B-5DF7-464D-9159-89AD48D7F5F4}" dt="2021-05-30T18:11:01.501" v="330"/>
          <ac:spMkLst>
            <pc:docMk/>
            <pc:sldMk cId="908867797" sldId="283"/>
            <ac:spMk id="231" creationId="{F98914ED-6BB0-4C91-8310-A652F7EE63C8}"/>
          </ac:spMkLst>
        </pc:spChg>
        <pc:spChg chg="mod">
          <ac:chgData name="Mizaan Ahmad" userId="1c5dd9f373d485ac" providerId="LiveId" clId="{DC8AE85B-5DF7-464D-9159-89AD48D7F5F4}" dt="2021-05-30T18:11:08.135" v="331"/>
          <ac:spMkLst>
            <pc:docMk/>
            <pc:sldMk cId="908867797" sldId="283"/>
            <ac:spMk id="242" creationId="{1CBD92E4-537C-4C49-ACEB-40A0C7D5FE1D}"/>
          </ac:spMkLst>
        </pc:spChg>
        <pc:spChg chg="mod">
          <ac:chgData name="Mizaan Ahmad" userId="1c5dd9f373d485ac" providerId="LiveId" clId="{DC8AE85B-5DF7-464D-9159-89AD48D7F5F4}" dt="2021-05-30T18:11:34.973" v="333"/>
          <ac:spMkLst>
            <pc:docMk/>
            <pc:sldMk cId="908867797" sldId="283"/>
            <ac:spMk id="269" creationId="{6F9C93EA-50B3-4707-BAD8-76B898AD0A7D}"/>
          </ac:spMkLst>
        </pc:spChg>
        <pc:spChg chg="mod">
          <ac:chgData name="Mizaan Ahmad" userId="1c5dd9f373d485ac" providerId="LiveId" clId="{DC8AE85B-5DF7-464D-9159-89AD48D7F5F4}" dt="2021-05-30T18:11:20.461" v="332"/>
          <ac:spMkLst>
            <pc:docMk/>
            <pc:sldMk cId="908867797" sldId="283"/>
            <ac:spMk id="291" creationId="{0AD5A55C-8B7B-438E-A04E-45A331762F74}"/>
          </ac:spMkLst>
        </pc:spChg>
      </pc:sldChg>
      <pc:sldChg chg="modSp mod">
        <pc:chgData name="Mizaan Ahmad" userId="1c5dd9f373d485ac" providerId="LiveId" clId="{DC8AE85B-5DF7-464D-9159-89AD48D7F5F4}" dt="2021-05-30T17:42:41.815" v="318" actId="1076"/>
        <pc:sldMkLst>
          <pc:docMk/>
          <pc:sldMk cId="1414545796" sldId="284"/>
        </pc:sldMkLst>
        <pc:spChg chg="mod">
          <ac:chgData name="Mizaan Ahmad" userId="1c5dd9f373d485ac" providerId="LiveId" clId="{DC8AE85B-5DF7-464D-9159-89AD48D7F5F4}" dt="2021-05-28T04:58:34.939" v="40"/>
          <ac:spMkLst>
            <pc:docMk/>
            <pc:sldMk cId="1414545796" sldId="284"/>
            <ac:spMk id="161" creationId="{CF4F4415-B4BB-4F27-841A-3CE38B0B8142}"/>
          </ac:spMkLst>
        </pc:spChg>
        <pc:spChg chg="mod">
          <ac:chgData name="Mizaan Ahmad" userId="1c5dd9f373d485ac" providerId="LiveId" clId="{DC8AE85B-5DF7-464D-9159-89AD48D7F5F4}" dt="2021-05-28T04:58:14.445" v="38"/>
          <ac:spMkLst>
            <pc:docMk/>
            <pc:sldMk cId="1414545796" sldId="284"/>
            <ac:spMk id="203" creationId="{78386FDC-54E5-48E1-9F0A-C187BC79D73E}"/>
          </ac:spMkLst>
        </pc:spChg>
        <pc:spChg chg="mod">
          <ac:chgData name="Mizaan Ahmad" userId="1c5dd9f373d485ac" providerId="LiveId" clId="{DC8AE85B-5DF7-464D-9159-89AD48D7F5F4}" dt="2021-05-28T04:58:19.749" v="39"/>
          <ac:spMkLst>
            <pc:docMk/>
            <pc:sldMk cId="1414545796" sldId="284"/>
            <ac:spMk id="205" creationId="{52316AB0-600E-42AD-AEAC-9C65662CD344}"/>
          </ac:spMkLst>
        </pc:spChg>
        <pc:spChg chg="mod">
          <ac:chgData name="Mizaan Ahmad" userId="1c5dd9f373d485ac" providerId="LiveId" clId="{DC8AE85B-5DF7-464D-9159-89AD48D7F5F4}" dt="2021-05-28T04:58:34.939" v="40"/>
          <ac:spMkLst>
            <pc:docMk/>
            <pc:sldMk cId="1414545796" sldId="284"/>
            <ac:spMk id="206" creationId="{0B2695C1-D515-42DC-BCB9-F1DA5ABC57D3}"/>
          </ac:spMkLst>
        </pc:spChg>
        <pc:spChg chg="mod">
          <ac:chgData name="Mizaan Ahmad" userId="1c5dd9f373d485ac" providerId="LiveId" clId="{DC8AE85B-5DF7-464D-9159-89AD48D7F5F4}" dt="2021-05-30T17:42:41.815" v="318" actId="1076"/>
          <ac:spMkLst>
            <pc:docMk/>
            <pc:sldMk cId="1414545796" sldId="284"/>
            <ac:spMk id="388" creationId="{E4D10574-58A5-4FB2-B7A4-09D7B877DA6D}"/>
          </ac:spMkLst>
        </pc:spChg>
      </pc:sldChg>
      <pc:sldChg chg="modSp mod">
        <pc:chgData name="Mizaan Ahmad" userId="1c5dd9f373d485ac" providerId="LiveId" clId="{DC8AE85B-5DF7-464D-9159-89AD48D7F5F4}" dt="2021-05-30T18:12:50.457" v="379"/>
        <pc:sldMkLst>
          <pc:docMk/>
          <pc:sldMk cId="3783533735" sldId="285"/>
        </pc:sldMkLst>
        <pc:spChg chg="mod">
          <ac:chgData name="Mizaan Ahmad" userId="1c5dd9f373d485ac" providerId="LiveId" clId="{DC8AE85B-5DF7-464D-9159-89AD48D7F5F4}" dt="2021-05-30T16:26:13.120" v="110"/>
          <ac:spMkLst>
            <pc:docMk/>
            <pc:sldMk cId="3783533735" sldId="285"/>
            <ac:spMk id="6" creationId="{AF80A39C-E3D8-480C-B336-1075A5AA03DA}"/>
          </ac:spMkLst>
        </pc:spChg>
        <pc:spChg chg="mod">
          <ac:chgData name="Mizaan Ahmad" userId="1c5dd9f373d485ac" providerId="LiveId" clId="{DC8AE85B-5DF7-464D-9159-89AD48D7F5F4}" dt="2021-05-28T04:59:14.356" v="78" actId="20577"/>
          <ac:spMkLst>
            <pc:docMk/>
            <pc:sldMk cId="3783533735" sldId="285"/>
            <ac:spMk id="8" creationId="{602728D8-0F47-4841-870A-A5046F655BE1}"/>
          </ac:spMkLst>
        </pc:spChg>
        <pc:spChg chg="mod">
          <ac:chgData name="Mizaan Ahmad" userId="1c5dd9f373d485ac" providerId="LiveId" clId="{DC8AE85B-5DF7-464D-9159-89AD48D7F5F4}" dt="2021-05-30T18:12:50.457" v="379"/>
          <ac:spMkLst>
            <pc:docMk/>
            <pc:sldMk cId="3783533735" sldId="285"/>
            <ac:spMk id="47" creationId="{7FDF7E63-7C77-46DB-AEC3-E85B8E34E603}"/>
          </ac:spMkLst>
        </pc:spChg>
        <pc:spChg chg="mod">
          <ac:chgData name="Mizaan Ahmad" userId="1c5dd9f373d485ac" providerId="LiveId" clId="{DC8AE85B-5DF7-464D-9159-89AD48D7F5F4}" dt="2021-05-30T16:15:30.979" v="100"/>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iddle%20South%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dle%20South%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iddle%20South%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52</c:v>
                </c:pt>
                <c:pt idx="1">
                  <c:v>52</c:v>
                </c:pt>
                <c:pt idx="2">
                  <c:v>51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Clayton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65</c:v>
                </c:pt>
                <c:pt idx="1">
                  <c:v>86</c:v>
                </c:pt>
                <c:pt idx="2">
                  <c:v>73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majorUnit val="100"/>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0.23</c:v>
                </c:pt>
                <c:pt idx="1">
                  <c:v>0.11</c:v>
                </c:pt>
                <c:pt idx="2">
                  <c:v>0.11</c:v>
                </c:pt>
                <c:pt idx="3">
                  <c:v>0.08</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0.02</c:v>
                </c:pt>
                <c:pt idx="3">
                  <c:v>0.02</c:v>
                </c:pt>
                <c:pt idx="4">
                  <c:v>0.05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0.25</c:v>
                </c:pt>
                <c:pt idx="1">
                  <c:v>0.2</c:v>
                </c:pt>
                <c:pt idx="2">
                  <c:v>0.18</c:v>
                </c:pt>
                <c:pt idx="3">
                  <c:v>0.18</c:v>
                </c:pt>
                <c:pt idx="4">
                  <c:v>0.16</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0.19</c:v>
                </c:pt>
                <c:pt idx="1">
                  <c:v>0.12</c:v>
                </c:pt>
                <c:pt idx="2">
                  <c:v>7.0000000000000007E-2</c:v>
                </c:pt>
                <c:pt idx="3">
                  <c:v>0.11</c:v>
                </c:pt>
                <c:pt idx="4">
                  <c:v>0.13</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0.83</c:v>
                </c:pt>
                <c:pt idx="1">
                  <c:v>0.67</c:v>
                </c:pt>
                <c:pt idx="2">
                  <c:v>0.56000000000000005</c:v>
                </c:pt>
                <c:pt idx="3">
                  <c:v>0.11</c:v>
                </c:pt>
                <c:pt idx="4">
                  <c:v>0.08</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Clayton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0.03</c:v>
                </c:pt>
                <c:pt idx="2">
                  <c:v>4.4999999999999997E-3</c:v>
                </c:pt>
                <c:pt idx="3">
                  <c:v>4.4999999999999997E-3</c:v>
                </c:pt>
                <c:pt idx="4">
                  <c:v>0.97</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2201424118071504"/>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Improved communication</c:v>
                </c:pt>
                <c:pt idx="2">
                  <c:v>Review/change to consumer care</c:v>
                </c:pt>
                <c:pt idx="3">
                  <c:v>Meeting or reviews arranged</c:v>
                </c:pt>
                <c:pt idx="4">
                  <c:v>Safety/risk issue addressed</c:v>
                </c:pt>
                <c:pt idx="5">
                  <c:v>Advance statement obtained</c:v>
                </c:pt>
              </c:strCache>
            </c:strRef>
          </c:cat>
          <c:val>
            <c:numRef>
              <c:f>Actions!$B$1:$B$6</c:f>
              <c:numCache>
                <c:formatCode>0%</c:formatCode>
                <c:ptCount val="6"/>
                <c:pt idx="0">
                  <c:v>0.83</c:v>
                </c:pt>
                <c:pt idx="1">
                  <c:v>0.33</c:v>
                </c:pt>
                <c:pt idx="2">
                  <c:v>0.17</c:v>
                </c:pt>
                <c:pt idx="3">
                  <c:v>0.17</c:v>
                </c:pt>
                <c:pt idx="4">
                  <c:v>0.05</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Clayton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Clayton AMHS</c:v>
                </c:pt>
              </c:strCache>
            </c:strRef>
          </c:cat>
          <c:val>
            <c:numRef>
              <c:f>ComplaintMedians!$D$2:$D$4</c:f>
              <c:numCache>
                <c:formatCode>General</c:formatCode>
                <c:ptCount val="3"/>
                <c:pt idx="0">
                  <c:v>22</c:v>
                </c:pt>
                <c:pt idx="1">
                  <c:v>32</c:v>
                </c:pt>
                <c:pt idx="2">
                  <c:v>14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Clayton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46</c:v>
                </c:pt>
                <c:pt idx="1">
                  <c:v>4</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49</c:v>
                </c:pt>
                <c:pt idx="1">
                  <c:v>23</c:v>
                </c:pt>
                <c:pt idx="2">
                  <c:v>1</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0.84</c:v>
                </c:pt>
                <c:pt idx="1">
                  <c:v>0.37</c:v>
                </c:pt>
                <c:pt idx="2">
                  <c:v>0.37</c:v>
                </c:pt>
                <c:pt idx="3">
                  <c:v>0.49</c:v>
                </c:pt>
                <c:pt idx="4">
                  <c:v>0.18</c:v>
                </c:pt>
                <c:pt idx="5">
                  <c:v>0.12</c:v>
                </c:pt>
                <c:pt idx="6">
                  <c:v>0.14000000000000001</c:v>
                </c:pt>
                <c:pt idx="7">
                  <c:v>0.18</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0.51</c:v>
                </c:pt>
                <c:pt idx="1">
                  <c:v>0.21</c:v>
                </c:pt>
                <c:pt idx="2">
                  <c:v>0.37</c:v>
                </c:pt>
                <c:pt idx="3">
                  <c:v>0.03</c:v>
                </c:pt>
                <c:pt idx="4">
                  <c:v>7.0000000000000007E-2</c:v>
                </c:pt>
                <c:pt idx="5">
                  <c:v>0.08</c:v>
                </c:pt>
                <c:pt idx="6">
                  <c:v>0.16</c:v>
                </c:pt>
                <c:pt idx="7">
                  <c:v>7.0000000000000007E-2</c:v>
                </c:pt>
                <c:pt idx="8">
                  <c:v>0.01</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0.25</c:v>
                </c:pt>
                <c:pt idx="1">
                  <c:v>4.4999999999999997E-3</c:v>
                </c:pt>
                <c:pt idx="2">
                  <c:v>0.75</c:v>
                </c:pt>
                <c:pt idx="3">
                  <c:v>0.25</c:v>
                </c:pt>
                <c:pt idx="4">
                  <c:v>1</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0.17</c:v>
                </c:pt>
                <c:pt idx="1">
                  <c:v>0.41</c:v>
                </c:pt>
                <c:pt idx="2">
                  <c:v>0.33</c:v>
                </c:pt>
                <c:pt idx="3">
                  <c:v>0.52</c:v>
                </c:pt>
                <c:pt idx="4">
                  <c:v>0.83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0.04</c:v>
                </c:pt>
                <c:pt idx="1">
                  <c:v>0.3</c:v>
                </c:pt>
                <c:pt idx="2">
                  <c:v>0.26</c:v>
                </c:pt>
                <c:pt idx="3">
                  <c:v>4.4999999999999997E-3</c:v>
                </c:pt>
                <c:pt idx="4">
                  <c:v>0.48</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0.08</c:v>
                </c:pt>
                <c:pt idx="1">
                  <c:v>0.41</c:v>
                </c:pt>
                <c:pt idx="2">
                  <c:v>0.16</c:v>
                </c:pt>
                <c:pt idx="3">
                  <c:v>0.04</c:v>
                </c:pt>
                <c:pt idx="4">
                  <c:v>0.53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CB939BEA-0D85-42D2-BF1D-78A1B16A177B}"/>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Clayton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Clayton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Clayton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736584690"/>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316624263"/>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03941158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462420063"/>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13452"/>
            <a:ext cx="5120352" cy="4743414"/>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the MHCC about Clayton AMHS were broadly consistent with those raised in complaints to the MHCC for the sector, with treatment, communication, conduct and behaviour, and medication the most frequently raised issue across the reporting period. Of these complaints, concerns about medication were raised at higher levels than the sector.</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Clayton AMHS were broadly consistent with those raised in complaints to services for the sector, with complaints most often about treatment, conduct and behaviour, and communication. Of these complaints, concerns about conduct  and behaviour were raised at higher levels than the sector.</a:t>
            </a:r>
          </a:p>
          <a:p>
            <a:pPr marL="342900" indent="-342900">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28745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Consumers made most of the complaints to the MHCC about medication and conduct and behaviour, consistent with the sector.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Clayton AMHS, family members/carers were more likely to make complaints about communication than consumers, and consumers more likely to make complaints about conduct and behaviour, consistent with the sector. However, consumers were more likely than family members/carers to raise concerns about treatment directly with Clayton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Clayton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830281949"/>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084220552"/>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(n=46)</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(n=49)</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(n=23)</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723940090"/>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436100318"/>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Medication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Dissatisfaction with prescribed medication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care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or attention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empathy or compassion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942535938"/>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955077726"/>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Clayton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Clayton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Clayton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722B3B0F-B147-4EE9-BB0A-5887FB3A7763}"/>
              </a:ext>
            </a:extLst>
          </p:cNvPr>
          <p:cNvSpPr txBox="1"/>
          <p:nvPr/>
        </p:nvSpPr>
        <p:spPr>
          <a:xfrm>
            <a:off x="406564" y="1491666"/>
            <a:ext cx="2469470" cy="3200876"/>
          </a:xfrm>
          <a:prstGeom prst="rect">
            <a:avLst/>
          </a:prstGeom>
          <a:noFill/>
        </p:spPr>
        <p:txBody>
          <a:bodyPr wrap="square">
            <a:spAutoFit/>
          </a:bodyPr>
          <a:lstStyle/>
          <a:p>
            <a:pPr>
              <a:lnSpc>
                <a:spcPct val="80000"/>
              </a:lnSpc>
              <a:spcBef>
                <a:spcPts val="600"/>
              </a:spcBef>
              <a:spcAft>
                <a:spcPts val="600"/>
              </a:spcAft>
            </a:pPr>
            <a:r>
              <a:rPr lang="en-AU" sz="1600" dirty="0">
                <a:solidFill>
                  <a:schemeClr val="accent3"/>
                </a:solidFill>
                <a:latin typeface="Arial Nova Light" panose="020B0304020202020204" pitchFamily="34" charset="0"/>
              </a:rPr>
              <a:t>Inadequate consideration of views or preferences of compulsory patients was the most raised issue in complaints about Clayton AMHS to the MHCC, at higher levels than the sector.</a:t>
            </a:r>
          </a:p>
          <a:p>
            <a:pPr>
              <a:lnSpc>
                <a:spcPct val="80000"/>
              </a:lnSpc>
              <a:spcBef>
                <a:spcPts val="600"/>
              </a:spcBef>
              <a:spcAft>
                <a:spcPts val="600"/>
              </a:spcAft>
            </a:pPr>
            <a:r>
              <a:rPr lang="en-AU" sz="1600" dirty="0">
                <a:solidFill>
                  <a:schemeClr val="accent3"/>
                </a:solidFill>
                <a:latin typeface="Arial Nova Light" panose="020B0304020202020204" pitchFamily="34" charset="0"/>
              </a:rPr>
              <a:t>Rudeness, lack of </a:t>
            </a:r>
            <a:br>
              <a:rPr lang="en-AU" sz="1600" dirty="0">
                <a:solidFill>
                  <a:schemeClr val="accent3"/>
                </a:solidFill>
                <a:latin typeface="Arial Nova Light" panose="020B0304020202020204" pitchFamily="34" charset="0"/>
              </a:rPr>
            </a:br>
            <a:r>
              <a:rPr lang="en-AU" sz="1600" dirty="0">
                <a:solidFill>
                  <a:schemeClr val="accent3"/>
                </a:solidFill>
                <a:latin typeface="Arial Nova Light" panose="020B0304020202020204" pitchFamily="34" charset="0"/>
              </a:rPr>
              <a:t>respect or discourtesy was</a:t>
            </a:r>
            <a:r>
              <a:rPr lang="en-AU" sz="1600" kern="1200" dirty="0">
                <a:solidFill>
                  <a:schemeClr val="accent3"/>
                </a:solidFill>
                <a:effectLst/>
                <a:latin typeface="Arial Nova Light" panose="020B0304020202020204" pitchFamily="34" charset="0"/>
              </a:rPr>
              <a:t> the most common issue in complaints directly </a:t>
            </a:r>
            <a:r>
              <a:rPr lang="en-AU" sz="1600" dirty="0">
                <a:solidFill>
                  <a:schemeClr val="accent3"/>
                </a:solidFill>
                <a:latin typeface="Arial Nova Light" panose="020B0304020202020204" pitchFamily="34" charset="0"/>
              </a:rPr>
              <a:t>to Clayton AMHS, also at higher levels than the sector.</a:t>
            </a:r>
            <a:endParaRPr lang="en-AU" sz="1600" dirty="0">
              <a:effectLst/>
              <a:latin typeface="Arial Nova Light" panose="020B03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75663817"/>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a:solidFill>
                  <a:srgbClr val="052A39"/>
                </a:solidFill>
                <a:effectLst/>
                <a:latin typeface="Arial Nova Light" panose="020B0304020202020204" pitchFamily="34" charset="0"/>
                <a:ea typeface="+mn-ea"/>
                <a:cs typeface="Arial" panose="020B0604020202020204" pitchFamily="34" charset="0"/>
              </a:rPr>
              <a:t>Closed complaints </a:t>
            </a:r>
            <a:r>
              <a:rPr kumimoji="0" lang="en-AU" sz="1800" b="0" i="0" u="none" strike="noStrike" kern="1200" cap="none" spc="0" normalizeH="0" baseline="0" noProof="0">
                <a:ln>
                  <a:noFill/>
                </a:ln>
                <a:solidFill>
                  <a:srgbClr val="052A39"/>
                </a:solidFill>
                <a:effectLst/>
                <a:uLnTx/>
                <a:uFillTx/>
                <a:latin typeface="Arial Nova Light" panose="020B0304020202020204" pitchFamily="34" charset="0"/>
                <a:ea typeface="+mn-ea"/>
                <a:cs typeface="Arial" panose="020B0604020202020204" pitchFamily="34" charset="0"/>
              </a:rPr>
              <a:t>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Clayton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Clayton AMHS in response to complaints made to the MHCC about Clayton AMHS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Clayton AMHS</a:t>
            </a: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Clayton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039555649"/>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Clayton AMHS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views or preferences of compulsory patients was the most raised issue in complaints about Clayton AMHS to the MHCC,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Rudeness, lack of </a:t>
            </a:r>
            <a:br>
              <a:rPr lang="en-US" sz="1600" dirty="0">
                <a:solidFill>
                  <a:schemeClr val="accent3"/>
                </a:solidFill>
                <a:latin typeface="Arial Nova Light" panose="020B0304020202020204" pitchFamily="34" charset="0"/>
                <a:cs typeface="Arial" panose="020B0604020202020204" pitchFamily="34" charset="0"/>
              </a:rPr>
            </a:br>
            <a:r>
              <a:rPr lang="en-US" sz="1600" dirty="0">
                <a:solidFill>
                  <a:schemeClr val="accent3"/>
                </a:solidFill>
                <a:latin typeface="Arial Nova Light" panose="020B0304020202020204" pitchFamily="34" charset="0"/>
                <a:cs typeface="Arial" panose="020B0604020202020204" pitchFamily="34" charset="0"/>
              </a:rPr>
              <a:t>respect or discourtesy was the most common issue in complaints directly to Clayton AMHS, also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Clayton AMHS.</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Clayton AMHS, despite this being requested by the MHCC. Recording and reporting on outcomes will enable better comparison with statewide data, and better highlight the effectiveness of Clayton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stable for Clayton AMHS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Clayton AMHS rose slightly in 2018-19, before decreasing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Clayton AMHS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51</a:t>
            </a:r>
          </a:p>
          <a:p>
            <a:pPr>
              <a:lnSpc>
                <a:spcPct val="80000"/>
              </a:lnSpc>
            </a:pPr>
            <a:r>
              <a:rPr lang="en-AU" sz="1600" dirty="0">
                <a:solidFill>
                  <a:srgbClr val="052A39"/>
                </a:solidFill>
                <a:latin typeface="Arial Nova Light" panose="020B0304020202020204" pitchFamily="34" charset="0"/>
              </a:rPr>
              <a:t>Complaints to MHCC about Clayton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73</a:t>
            </a:r>
          </a:p>
          <a:p>
            <a:pPr>
              <a:lnSpc>
                <a:spcPct val="80000"/>
              </a:lnSpc>
            </a:pPr>
            <a:r>
              <a:rPr lang="en-AU" sz="1600" dirty="0">
                <a:solidFill>
                  <a:srgbClr val="052A39"/>
                </a:solidFill>
                <a:latin typeface="Arial Nova Light" panose="020B0304020202020204" pitchFamily="34" charset="0"/>
              </a:rPr>
              <a:t>Complaints to Clayton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1060790481"/>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Clayton AMHS received higher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Clayton AMHS also received higher rates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(n=51)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Clayton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(n=73)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308942394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Clayton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Clayton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Clayton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Clayton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Clayton AMHS</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05036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the MHCC about Clayton AMHS, consistent with the sector, consumers made most complaints, at higher percentages than the sector in 2019-20.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Consumers also made most direct complaints to Clayton AMHS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2588477294"/>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1003d65e-de0c-4738-9985-419c46fd36e2"/>
    <ds:schemaRef ds:uri="http://schemas.microsoft.com/office/2006/documentManagement/types"/>
    <ds:schemaRef ds:uri="http://schemas.microsoft.com/office/2006/metadata/properties"/>
    <ds:schemaRef ds:uri="http://purl.org/dc/elements/1.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346a98b2-8cb5-4b00-9f7c-6f20646cf270"/>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17539</TotalTime>
  <Words>1532</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Clayton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2022-04-11T03:21:53Z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38e5d1e8-aec9-45f1-88b4-02442029bf34</vt:lpwstr>
  </property>
  <property fmtid="{D5CDD505-2E9C-101B-9397-08002B2CF9AE}" pid="9" name="MSIP_Label_43e64453-338c-4f93-8a4d-0039a0a41f2a_ContentBits">
    <vt:lpwstr>2</vt:lpwstr>
  </property>
</Properties>
</file>