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8AE85B-5DF7-464D-9159-89AD48D7F5F4}" v="45" dt="2021-05-30T17:26:25.1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144AE118-A983-419C-863F-33B0A264A5D5}"/>
    <pc:docChg chg="modSld">
      <pc:chgData name="Mizaan Ahmad" userId="1c5dd9f373d485ac" providerId="LiveId" clId="{144AE118-A983-419C-863F-33B0A264A5D5}" dt="2021-05-31T02:55:53.565" v="0"/>
      <pc:docMkLst>
        <pc:docMk/>
      </pc:docMkLst>
      <pc:sldChg chg="modSp mod">
        <pc:chgData name="Mizaan Ahmad" userId="1c5dd9f373d485ac" providerId="LiveId" clId="{144AE118-A983-419C-863F-33B0A264A5D5}" dt="2021-05-31T02:55:53.565" v="0"/>
        <pc:sldMkLst>
          <pc:docMk/>
          <pc:sldMk cId="2491112856" sldId="280"/>
        </pc:sldMkLst>
        <pc:spChg chg="mod">
          <ac:chgData name="Mizaan Ahmad" userId="1c5dd9f373d485ac" providerId="LiveId" clId="{144AE118-A983-419C-863F-33B0A264A5D5}" dt="2021-05-31T02:55:53.565" v="0"/>
          <ac:spMkLst>
            <pc:docMk/>
            <pc:sldMk cId="2491112856" sldId="280"/>
            <ac:spMk id="6" creationId="{4ADAE8C7-EE46-4C64-90DC-523225301A72}"/>
          </ac:spMkLst>
        </pc:spChg>
      </pc:sldChg>
    </pc:docChg>
  </pc:docChgLst>
  <pc:docChgLst>
    <pc:chgData name="Mizaan Ahmad" userId="1c5dd9f373d485ac" providerId="LiveId" clId="{DC8AE85B-5DF7-464D-9159-89AD48D7F5F4}"/>
    <pc:docChg chg="undo redo custSel modSld">
      <pc:chgData name="Mizaan Ahmad" userId="1c5dd9f373d485ac" providerId="LiveId" clId="{DC8AE85B-5DF7-464D-9159-89AD48D7F5F4}" dt="2021-05-30T18:12:50.457" v="379"/>
      <pc:docMkLst>
        <pc:docMk/>
      </pc:docMkLst>
      <pc:sldChg chg="modSp">
        <pc:chgData name="Mizaan Ahmad" userId="1c5dd9f373d485ac" providerId="LiveId" clId="{DC8AE85B-5DF7-464D-9159-89AD48D7F5F4}" dt="2021-05-28T04:58:34.939" v="40"/>
        <pc:sldMkLst>
          <pc:docMk/>
          <pc:sldMk cId="728255935" sldId="256"/>
        </pc:sldMkLst>
        <pc:spChg chg="mod">
          <ac:chgData name="Mizaan Ahmad" userId="1c5dd9f373d485ac" providerId="LiveId" clId="{DC8AE85B-5DF7-464D-9159-89AD48D7F5F4}" dt="2021-05-28T04:58:34.939" v="40"/>
          <ac:spMkLst>
            <pc:docMk/>
            <pc:sldMk cId="728255935" sldId="256"/>
            <ac:spMk id="2" creationId="{9397E537-13FD-4378-9583-8D5B5C02A877}"/>
          </ac:spMkLst>
        </pc:spChg>
      </pc:sldChg>
      <pc:sldChg chg="modSp mod">
        <pc:chgData name="Mizaan Ahmad" userId="1c5dd9f373d485ac" providerId="LiveId" clId="{DC8AE85B-5DF7-464D-9159-89AD48D7F5F4}" dt="2021-05-30T17:57:01.190" v="324" actId="6549"/>
        <pc:sldMkLst>
          <pc:docMk/>
          <pc:sldMk cId="2468528989" sldId="261"/>
        </pc:sldMkLst>
        <pc:spChg chg="mod">
          <ac:chgData name="Mizaan Ahmad" userId="1c5dd9f373d485ac" providerId="LiveId" clId="{DC8AE85B-5DF7-464D-9159-89AD48D7F5F4}" dt="2021-05-28T04:58:34.939" v="40"/>
          <ac:spMkLst>
            <pc:docMk/>
            <pc:sldMk cId="2468528989" sldId="261"/>
            <ac:spMk id="60" creationId="{AB061075-8A5B-40FF-8648-8D92BC4CCE3C}"/>
          </ac:spMkLst>
        </pc:spChg>
        <pc:spChg chg="mod">
          <ac:chgData name="Mizaan Ahmad" userId="1c5dd9f373d485ac" providerId="LiveId" clId="{DC8AE85B-5DF7-464D-9159-89AD48D7F5F4}" dt="2021-05-28T04:58:50.740" v="45" actId="20577"/>
          <ac:spMkLst>
            <pc:docMk/>
            <pc:sldMk cId="2468528989" sldId="261"/>
            <ac:spMk id="62" creationId="{CB5D0E10-8852-4137-8C7E-F4E521A448D5}"/>
          </ac:spMkLst>
        </pc:spChg>
        <pc:spChg chg="mod">
          <ac:chgData name="Mizaan Ahmad" userId="1c5dd9f373d485ac" providerId="LiveId" clId="{DC8AE85B-5DF7-464D-9159-89AD48D7F5F4}" dt="2021-05-28T04:58:48.925" v="44" actId="20577"/>
          <ac:spMkLst>
            <pc:docMk/>
            <pc:sldMk cId="2468528989" sldId="261"/>
            <ac:spMk id="64" creationId="{D6DB30DD-57AC-415F-B7DB-D50768B1C381}"/>
          </ac:spMkLst>
        </pc:spChg>
        <pc:spChg chg="mod">
          <ac:chgData name="Mizaan Ahmad" userId="1c5dd9f373d485ac" providerId="LiveId" clId="{DC8AE85B-5DF7-464D-9159-89AD48D7F5F4}" dt="2021-05-28T04:58:53.484" v="49" actId="20577"/>
          <ac:spMkLst>
            <pc:docMk/>
            <pc:sldMk cId="2468528989" sldId="261"/>
            <ac:spMk id="69" creationId="{0892C425-D844-4FC1-B442-52B4A2286E5A}"/>
          </ac:spMkLst>
        </pc:spChg>
        <pc:spChg chg="mod">
          <ac:chgData name="Mizaan Ahmad" userId="1c5dd9f373d485ac" providerId="LiveId" clId="{DC8AE85B-5DF7-464D-9159-89AD48D7F5F4}" dt="2021-05-28T04:58:52.461" v="47" actId="20577"/>
          <ac:spMkLst>
            <pc:docMk/>
            <pc:sldMk cId="2468528989" sldId="261"/>
            <ac:spMk id="71" creationId="{B073341D-203C-476E-B503-B355E196931A}"/>
          </ac:spMkLst>
        </pc:spChg>
        <pc:spChg chg="mod">
          <ac:chgData name="Mizaan Ahmad" userId="1c5dd9f373d485ac" providerId="LiveId" clId="{DC8AE85B-5DF7-464D-9159-89AD48D7F5F4}" dt="2021-05-30T17:57:01.190" v="324" actId="6549"/>
          <ac:spMkLst>
            <pc:docMk/>
            <pc:sldMk cId="2468528989" sldId="261"/>
            <ac:spMk id="98" creationId="{5A1D96C0-F43A-4ADF-9134-72B1D1BA0AC5}"/>
          </ac:spMkLst>
        </pc:spChg>
      </pc:sldChg>
      <pc:sldChg chg="modSp mod">
        <pc:chgData name="Mizaan Ahmad" userId="1c5dd9f373d485ac" providerId="LiveId" clId="{DC8AE85B-5DF7-464D-9159-89AD48D7F5F4}" dt="2021-05-30T07:40:30.036" v="80"/>
        <pc:sldMkLst>
          <pc:docMk/>
          <pc:sldMk cId="1080916225" sldId="262"/>
        </pc:sldMkLst>
        <pc:spChg chg="mod">
          <ac:chgData name="Mizaan Ahmad" userId="1c5dd9f373d485ac" providerId="LiveId" clId="{DC8AE85B-5DF7-464D-9159-89AD48D7F5F4}" dt="2021-05-28T04:58:34.939" v="40"/>
          <ac:spMkLst>
            <pc:docMk/>
            <pc:sldMk cId="1080916225" sldId="262"/>
            <ac:spMk id="7" creationId="{B8C74E88-7F6D-4041-91CB-DE55566F01D8}"/>
          </ac:spMkLst>
        </pc:spChg>
        <pc:spChg chg="mod">
          <ac:chgData name="Mizaan Ahmad" userId="1c5dd9f373d485ac" providerId="LiveId" clId="{DC8AE85B-5DF7-464D-9159-89AD48D7F5F4}" dt="2021-05-28T04:58:34.939" v="40"/>
          <ac:spMkLst>
            <pc:docMk/>
            <pc:sldMk cId="1080916225" sldId="262"/>
            <ac:spMk id="95" creationId="{0BE1A289-64D1-483F-B840-A7B7912C2D13}"/>
          </ac:spMkLst>
        </pc:spChg>
        <pc:spChg chg="mod">
          <ac:chgData name="Mizaan Ahmad" userId="1c5dd9f373d485ac" providerId="LiveId" clId="{DC8AE85B-5DF7-464D-9159-89AD48D7F5F4}" dt="2021-05-30T07:40:30.036" v="80"/>
          <ac:spMkLst>
            <pc:docMk/>
            <pc:sldMk cId="1080916225" sldId="262"/>
            <ac:spMk id="162" creationId="{BE44FBF2-A33C-4A25-A70A-F999F9D86D64}"/>
          </ac:spMkLst>
        </pc:spChg>
      </pc:sldChg>
      <pc:sldChg chg="modSp mod">
        <pc:chgData name="Mizaan Ahmad" userId="1c5dd9f373d485ac" providerId="LiveId" clId="{DC8AE85B-5DF7-464D-9159-89AD48D7F5F4}" dt="2021-05-30T17:27:33.903" v="211" actId="20577"/>
        <pc:sldMkLst>
          <pc:docMk/>
          <pc:sldMk cId="1708563974" sldId="263"/>
        </pc:sldMkLst>
        <pc:spChg chg="mod">
          <ac:chgData name="Mizaan Ahmad" userId="1c5dd9f373d485ac" providerId="LiveId" clId="{DC8AE85B-5DF7-464D-9159-89AD48D7F5F4}" dt="2021-05-28T04:58:34.939" v="40"/>
          <ac:spMkLst>
            <pc:docMk/>
            <pc:sldMk cId="1708563974" sldId="263"/>
            <ac:spMk id="10" creationId="{78AF2B26-50A2-4EF4-81EE-D6952DF82E99}"/>
          </ac:spMkLst>
        </pc:spChg>
        <pc:spChg chg="mod">
          <ac:chgData name="Mizaan Ahmad" userId="1c5dd9f373d485ac" providerId="LiveId" clId="{DC8AE85B-5DF7-464D-9159-89AD48D7F5F4}" dt="2021-05-28T04:58:34.939" v="40"/>
          <ac:spMkLst>
            <pc:docMk/>
            <pc:sldMk cId="1708563974" sldId="263"/>
            <ac:spMk id="24" creationId="{895944F8-F855-4A71-A879-C62188B3C168}"/>
          </ac:spMkLst>
        </pc:spChg>
        <pc:spChg chg="mod">
          <ac:chgData name="Mizaan Ahmad" userId="1c5dd9f373d485ac" providerId="LiveId" clId="{DC8AE85B-5DF7-464D-9159-89AD48D7F5F4}" dt="2021-05-30T17:27:33.903" v="211" actId="20577"/>
          <ac:spMkLst>
            <pc:docMk/>
            <pc:sldMk cId="1708563974" sldId="263"/>
            <ac:spMk id="42" creationId="{12FCE8F7-4DC7-417F-A76F-D25E22BC09AC}"/>
          </ac:spMkLst>
        </pc:spChg>
      </pc:sldChg>
      <pc:sldChg chg="modSp mod">
        <pc:chgData name="Mizaan Ahmad" userId="1c5dd9f373d485ac" providerId="LiveId" clId="{DC8AE85B-5DF7-464D-9159-89AD48D7F5F4}" dt="2021-05-28T04:58:34.939" v="40"/>
        <pc:sldMkLst>
          <pc:docMk/>
          <pc:sldMk cId="4188436993" sldId="279"/>
        </pc:sldMkLst>
        <pc:spChg chg="mod">
          <ac:chgData name="Mizaan Ahmad" userId="1c5dd9f373d485ac" providerId="LiveId" clId="{DC8AE85B-5DF7-464D-9159-89AD48D7F5F4}" dt="2021-05-28T04:58:34.939" v="40"/>
          <ac:spMkLst>
            <pc:docMk/>
            <pc:sldMk cId="4188436993" sldId="279"/>
            <ac:spMk id="7" creationId="{AB66B096-DF16-4ADA-A580-72E352B892CB}"/>
          </ac:spMkLst>
        </pc:spChg>
      </pc:sldChg>
      <pc:sldChg chg="modSp mod">
        <pc:chgData name="Mizaan Ahmad" userId="1c5dd9f373d485ac" providerId="LiveId" clId="{DC8AE85B-5DF7-464D-9159-89AD48D7F5F4}" dt="2021-05-30T16:16:02.841" v="109" actId="20577"/>
        <pc:sldMkLst>
          <pc:docMk/>
          <pc:sldMk cId="2491112856" sldId="280"/>
        </pc:sldMkLst>
        <pc:spChg chg="mod">
          <ac:chgData name="Mizaan Ahmad" userId="1c5dd9f373d485ac" providerId="LiveId" clId="{DC8AE85B-5DF7-464D-9159-89AD48D7F5F4}" dt="2021-05-28T04:59:09.246" v="54" actId="20577"/>
          <ac:spMkLst>
            <pc:docMk/>
            <pc:sldMk cId="2491112856" sldId="280"/>
            <ac:spMk id="6" creationId="{4ADAE8C7-EE46-4C64-90DC-523225301A72}"/>
          </ac:spMkLst>
        </pc:spChg>
        <pc:spChg chg="mod">
          <ac:chgData name="Mizaan Ahmad" userId="1c5dd9f373d485ac" providerId="LiveId" clId="{DC8AE85B-5DF7-464D-9159-89AD48D7F5F4}" dt="2021-05-30T16:16:02.841" v="109" actId="20577"/>
          <ac:spMkLst>
            <pc:docMk/>
            <pc:sldMk cId="2491112856" sldId="280"/>
            <ac:spMk id="8" creationId="{37275FC9-DCC8-4EE7-9F89-C054BC939FBA}"/>
          </ac:spMkLst>
        </pc:spChg>
        <pc:graphicFrameChg chg="mod">
          <ac:chgData name="Mizaan Ahmad" userId="1c5dd9f373d485ac" providerId="LiveId" clId="{DC8AE85B-5DF7-464D-9159-89AD48D7F5F4}" dt="2021-05-28T01:44:12.786" v="36"/>
          <ac:graphicFrameMkLst>
            <pc:docMk/>
            <pc:sldMk cId="2491112856" sldId="280"/>
            <ac:graphicFrameMk id="5" creationId="{0EB672B1-5887-4511-8FFC-B1514DBA91BA}"/>
          </ac:graphicFrameMkLst>
        </pc:graphicFrameChg>
      </pc:sldChg>
      <pc:sldChg chg="modSp mod">
        <pc:chgData name="Mizaan Ahmad" userId="1c5dd9f373d485ac" providerId="LiveId" clId="{DC8AE85B-5DF7-464D-9159-89AD48D7F5F4}" dt="2021-05-28T04:58:34.939" v="40"/>
        <pc:sldMkLst>
          <pc:docMk/>
          <pc:sldMk cId="1026700057" sldId="281"/>
        </pc:sldMkLst>
        <pc:spChg chg="mod">
          <ac:chgData name="Mizaan Ahmad" userId="1c5dd9f373d485ac" providerId="LiveId" clId="{DC8AE85B-5DF7-464D-9159-89AD48D7F5F4}" dt="2021-05-28T04:58:34.939" v="40"/>
          <ac:spMkLst>
            <pc:docMk/>
            <pc:sldMk cId="1026700057" sldId="281"/>
            <ac:spMk id="31" creationId="{83DAB2CF-300D-4DB5-B45B-DBB909FC4896}"/>
          </ac:spMkLst>
        </pc:spChg>
        <pc:spChg chg="mod">
          <ac:chgData name="Mizaan Ahmad" userId="1c5dd9f373d485ac" providerId="LiveId" clId="{DC8AE85B-5DF7-464D-9159-89AD48D7F5F4}" dt="2021-05-28T04:58:34.939" v="40"/>
          <ac:spMkLst>
            <pc:docMk/>
            <pc:sldMk cId="1026700057" sldId="281"/>
            <ac:spMk id="33" creationId="{C9EDA928-934D-4253-B3F7-D2C5A0EA2328}"/>
          </ac:spMkLst>
        </pc:spChg>
        <pc:spChg chg="mod">
          <ac:chgData name="Mizaan Ahmad" userId="1c5dd9f373d485ac" providerId="LiveId" clId="{DC8AE85B-5DF7-464D-9159-89AD48D7F5F4}" dt="2021-05-28T04:58:34.939" v="40"/>
          <ac:spMkLst>
            <pc:docMk/>
            <pc:sldMk cId="1026700057" sldId="281"/>
            <ac:spMk id="35" creationId="{CD52D763-E022-438E-BCA7-DADA4CE04A21}"/>
          </ac:spMkLst>
        </pc:spChg>
        <pc:spChg chg="mod">
          <ac:chgData name="Mizaan Ahmad" userId="1c5dd9f373d485ac" providerId="LiveId" clId="{DC8AE85B-5DF7-464D-9159-89AD48D7F5F4}" dt="2021-05-28T04:58:14.445" v="38"/>
          <ac:spMkLst>
            <pc:docMk/>
            <pc:sldMk cId="1026700057" sldId="281"/>
            <ac:spMk id="153" creationId="{A2AB544E-4468-4A75-974D-5F6A3F1DB67A}"/>
          </ac:spMkLst>
        </pc:spChg>
        <pc:spChg chg="mod">
          <ac:chgData name="Mizaan Ahmad" userId="1c5dd9f373d485ac" providerId="LiveId" clId="{DC8AE85B-5DF7-464D-9159-89AD48D7F5F4}" dt="2021-05-28T04:58:19.749" v="39"/>
          <ac:spMkLst>
            <pc:docMk/>
            <pc:sldMk cId="1026700057" sldId="281"/>
            <ac:spMk id="156" creationId="{FE11D61C-FF8A-4EE8-B50B-130B038F0E97}"/>
          </ac:spMkLst>
        </pc:spChg>
        <pc:spChg chg="mod">
          <ac:chgData name="Mizaan Ahmad" userId="1c5dd9f373d485ac" providerId="LiveId" clId="{DC8AE85B-5DF7-464D-9159-89AD48D7F5F4}" dt="2021-05-28T04:58:34.939" v="40"/>
          <ac:spMkLst>
            <pc:docMk/>
            <pc:sldMk cId="1026700057" sldId="281"/>
            <ac:spMk id="158" creationId="{46458C66-1FBA-4251-B989-C846FD6B7E45}"/>
          </ac:spMkLst>
        </pc:spChg>
        <pc:spChg chg="mod">
          <ac:chgData name="Mizaan Ahmad" userId="1c5dd9f373d485ac" providerId="LiveId" clId="{DC8AE85B-5DF7-464D-9159-89AD48D7F5F4}" dt="2021-05-28T04:58:34.939" v="40"/>
          <ac:spMkLst>
            <pc:docMk/>
            <pc:sldMk cId="1026700057" sldId="281"/>
            <ac:spMk id="162" creationId="{BE44FBF2-A33C-4A25-A70A-F999F9D86D64}"/>
          </ac:spMkLst>
        </pc:spChg>
      </pc:sldChg>
      <pc:sldChg chg="addSp delSp modSp mod">
        <pc:chgData name="Mizaan Ahmad" userId="1c5dd9f373d485ac" providerId="LiveId" clId="{DC8AE85B-5DF7-464D-9159-89AD48D7F5F4}" dt="2021-05-30T18:12:42.107" v="376" actId="20577"/>
        <pc:sldMkLst>
          <pc:docMk/>
          <pc:sldMk cId="908867797" sldId="283"/>
        </pc:sldMkLst>
        <pc:spChg chg="add mod">
          <ac:chgData name="Mizaan Ahmad" userId="1c5dd9f373d485ac" providerId="LiveId" clId="{DC8AE85B-5DF7-464D-9159-89AD48D7F5F4}" dt="2021-05-30T18:12:42.107" v="376" actId="20577"/>
          <ac:spMkLst>
            <pc:docMk/>
            <pc:sldMk cId="908867797" sldId="283"/>
            <ac:spMk id="54" creationId="{722B3B0F-B147-4EE9-BB0A-5887FB3A7763}"/>
          </ac:spMkLst>
        </pc:spChg>
        <pc:spChg chg="mod">
          <ac:chgData name="Mizaan Ahmad" userId="1c5dd9f373d485ac" providerId="LiveId" clId="{DC8AE85B-5DF7-464D-9159-89AD48D7F5F4}" dt="2021-05-28T04:58:14.445" v="38"/>
          <ac:spMkLst>
            <pc:docMk/>
            <pc:sldMk cId="908867797" sldId="283"/>
            <ac:spMk id="88" creationId="{AE6A1803-CF0D-41E1-BCA4-BCD1F3986BB4}"/>
          </ac:spMkLst>
        </pc:spChg>
        <pc:spChg chg="mod">
          <ac:chgData name="Mizaan Ahmad" userId="1c5dd9f373d485ac" providerId="LiveId" clId="{DC8AE85B-5DF7-464D-9159-89AD48D7F5F4}" dt="2021-05-28T04:58:19.749" v="39"/>
          <ac:spMkLst>
            <pc:docMk/>
            <pc:sldMk cId="908867797" sldId="283"/>
            <ac:spMk id="90" creationId="{224D0F31-B4E7-45A3-8ACE-E9CE9C031EA7}"/>
          </ac:spMkLst>
        </pc:spChg>
        <pc:spChg chg="mod">
          <ac:chgData name="Mizaan Ahmad" userId="1c5dd9f373d485ac" providerId="LiveId" clId="{DC8AE85B-5DF7-464D-9159-89AD48D7F5F4}" dt="2021-05-28T04:58:34.939" v="40"/>
          <ac:spMkLst>
            <pc:docMk/>
            <pc:sldMk cId="908867797" sldId="283"/>
            <ac:spMk id="91" creationId="{B0EF89E5-37B0-4ECB-AD05-33E40C5AAE16}"/>
          </ac:spMkLst>
        </pc:spChg>
        <pc:spChg chg="mod">
          <ac:chgData name="Mizaan Ahmad" userId="1c5dd9f373d485ac" providerId="LiveId" clId="{DC8AE85B-5DF7-464D-9159-89AD48D7F5F4}" dt="2021-05-28T04:58:34.939" v="40"/>
          <ac:spMkLst>
            <pc:docMk/>
            <pc:sldMk cId="908867797" sldId="283"/>
            <ac:spMk id="124" creationId="{1DDEC7CB-1B7D-457D-AB8B-A9008867F2BA}"/>
          </ac:spMkLst>
        </pc:spChg>
        <pc:spChg chg="del mod">
          <ac:chgData name="Mizaan Ahmad" userId="1c5dd9f373d485ac" providerId="LiveId" clId="{DC8AE85B-5DF7-464D-9159-89AD48D7F5F4}" dt="2021-05-30T16:13:17.101" v="87" actId="478"/>
          <ac:spMkLst>
            <pc:docMk/>
            <pc:sldMk cId="908867797" sldId="283"/>
            <ac:spMk id="156" creationId="{DD2CACB0-98A4-471A-9DEE-A4A2CC4EFE99}"/>
          </ac:spMkLst>
        </pc:spChg>
        <pc:spChg chg="mod">
          <ac:chgData name="Mizaan Ahmad" userId="1c5dd9f373d485ac" providerId="LiveId" clId="{DC8AE85B-5DF7-464D-9159-89AD48D7F5F4}" dt="2021-05-28T04:58:34.939" v="40"/>
          <ac:spMkLst>
            <pc:docMk/>
            <pc:sldMk cId="908867797" sldId="283"/>
            <ac:spMk id="186" creationId="{B61E75F1-03B2-403F-B23A-68A5F04BD03D}"/>
          </ac:spMkLst>
        </pc:spChg>
        <pc:spChg chg="mod">
          <ac:chgData name="Mizaan Ahmad" userId="1c5dd9f373d485ac" providerId="LiveId" clId="{DC8AE85B-5DF7-464D-9159-89AD48D7F5F4}" dt="2021-05-30T18:10:35.541" v="327"/>
          <ac:spMkLst>
            <pc:docMk/>
            <pc:sldMk cId="908867797" sldId="283"/>
            <ac:spMk id="215" creationId="{747B5C4E-BFB7-4CD3-8BB4-CE0B73C31E26}"/>
          </ac:spMkLst>
        </pc:spChg>
        <pc:spChg chg="mod">
          <ac:chgData name="Mizaan Ahmad" userId="1c5dd9f373d485ac" providerId="LiveId" clId="{DC8AE85B-5DF7-464D-9159-89AD48D7F5F4}" dt="2021-05-30T18:10:54.317" v="328"/>
          <ac:spMkLst>
            <pc:docMk/>
            <pc:sldMk cId="908867797" sldId="283"/>
            <ac:spMk id="220" creationId="{9E6176AF-CD31-4699-9854-08B85C105DB8}"/>
          </ac:spMkLst>
        </pc:spChg>
        <pc:spChg chg="mod">
          <ac:chgData name="Mizaan Ahmad" userId="1c5dd9f373d485ac" providerId="LiveId" clId="{DC8AE85B-5DF7-464D-9159-89AD48D7F5F4}" dt="2021-05-30T18:11:01.501" v="330"/>
          <ac:spMkLst>
            <pc:docMk/>
            <pc:sldMk cId="908867797" sldId="283"/>
            <ac:spMk id="231" creationId="{F98914ED-6BB0-4C91-8310-A652F7EE63C8}"/>
          </ac:spMkLst>
        </pc:spChg>
        <pc:spChg chg="mod">
          <ac:chgData name="Mizaan Ahmad" userId="1c5dd9f373d485ac" providerId="LiveId" clId="{DC8AE85B-5DF7-464D-9159-89AD48D7F5F4}" dt="2021-05-30T18:11:08.135" v="331"/>
          <ac:spMkLst>
            <pc:docMk/>
            <pc:sldMk cId="908867797" sldId="283"/>
            <ac:spMk id="242" creationId="{1CBD92E4-537C-4C49-ACEB-40A0C7D5FE1D}"/>
          </ac:spMkLst>
        </pc:spChg>
        <pc:spChg chg="mod">
          <ac:chgData name="Mizaan Ahmad" userId="1c5dd9f373d485ac" providerId="LiveId" clId="{DC8AE85B-5DF7-464D-9159-89AD48D7F5F4}" dt="2021-05-30T18:11:34.973" v="333"/>
          <ac:spMkLst>
            <pc:docMk/>
            <pc:sldMk cId="908867797" sldId="283"/>
            <ac:spMk id="269" creationId="{6F9C93EA-50B3-4707-BAD8-76B898AD0A7D}"/>
          </ac:spMkLst>
        </pc:spChg>
        <pc:spChg chg="mod">
          <ac:chgData name="Mizaan Ahmad" userId="1c5dd9f373d485ac" providerId="LiveId" clId="{DC8AE85B-5DF7-464D-9159-89AD48D7F5F4}" dt="2021-05-30T18:11:20.461" v="332"/>
          <ac:spMkLst>
            <pc:docMk/>
            <pc:sldMk cId="908867797" sldId="283"/>
            <ac:spMk id="291" creationId="{0AD5A55C-8B7B-438E-A04E-45A331762F74}"/>
          </ac:spMkLst>
        </pc:spChg>
      </pc:sldChg>
      <pc:sldChg chg="modSp mod">
        <pc:chgData name="Mizaan Ahmad" userId="1c5dd9f373d485ac" providerId="LiveId" clId="{DC8AE85B-5DF7-464D-9159-89AD48D7F5F4}" dt="2021-05-30T17:42:41.815" v="318" actId="1076"/>
        <pc:sldMkLst>
          <pc:docMk/>
          <pc:sldMk cId="1414545796" sldId="284"/>
        </pc:sldMkLst>
        <pc:spChg chg="mod">
          <ac:chgData name="Mizaan Ahmad" userId="1c5dd9f373d485ac" providerId="LiveId" clId="{DC8AE85B-5DF7-464D-9159-89AD48D7F5F4}" dt="2021-05-28T04:58:34.939" v="40"/>
          <ac:spMkLst>
            <pc:docMk/>
            <pc:sldMk cId="1414545796" sldId="284"/>
            <ac:spMk id="161" creationId="{CF4F4415-B4BB-4F27-841A-3CE38B0B8142}"/>
          </ac:spMkLst>
        </pc:spChg>
        <pc:spChg chg="mod">
          <ac:chgData name="Mizaan Ahmad" userId="1c5dd9f373d485ac" providerId="LiveId" clId="{DC8AE85B-5DF7-464D-9159-89AD48D7F5F4}" dt="2021-05-28T04:58:14.445" v="38"/>
          <ac:spMkLst>
            <pc:docMk/>
            <pc:sldMk cId="1414545796" sldId="284"/>
            <ac:spMk id="203" creationId="{78386FDC-54E5-48E1-9F0A-C187BC79D73E}"/>
          </ac:spMkLst>
        </pc:spChg>
        <pc:spChg chg="mod">
          <ac:chgData name="Mizaan Ahmad" userId="1c5dd9f373d485ac" providerId="LiveId" clId="{DC8AE85B-5DF7-464D-9159-89AD48D7F5F4}" dt="2021-05-28T04:58:19.749" v="39"/>
          <ac:spMkLst>
            <pc:docMk/>
            <pc:sldMk cId="1414545796" sldId="284"/>
            <ac:spMk id="205" creationId="{52316AB0-600E-42AD-AEAC-9C65662CD344}"/>
          </ac:spMkLst>
        </pc:spChg>
        <pc:spChg chg="mod">
          <ac:chgData name="Mizaan Ahmad" userId="1c5dd9f373d485ac" providerId="LiveId" clId="{DC8AE85B-5DF7-464D-9159-89AD48D7F5F4}" dt="2021-05-28T04:58:34.939" v="40"/>
          <ac:spMkLst>
            <pc:docMk/>
            <pc:sldMk cId="1414545796" sldId="284"/>
            <ac:spMk id="206" creationId="{0B2695C1-D515-42DC-BCB9-F1DA5ABC57D3}"/>
          </ac:spMkLst>
        </pc:spChg>
        <pc:spChg chg="mod">
          <ac:chgData name="Mizaan Ahmad" userId="1c5dd9f373d485ac" providerId="LiveId" clId="{DC8AE85B-5DF7-464D-9159-89AD48D7F5F4}" dt="2021-05-30T17:42:41.815" v="318" actId="1076"/>
          <ac:spMkLst>
            <pc:docMk/>
            <pc:sldMk cId="1414545796" sldId="284"/>
            <ac:spMk id="388" creationId="{E4D10574-58A5-4FB2-B7A4-09D7B877DA6D}"/>
          </ac:spMkLst>
        </pc:spChg>
      </pc:sldChg>
      <pc:sldChg chg="modSp mod">
        <pc:chgData name="Mizaan Ahmad" userId="1c5dd9f373d485ac" providerId="LiveId" clId="{DC8AE85B-5DF7-464D-9159-89AD48D7F5F4}" dt="2021-05-30T18:12:50.457" v="379"/>
        <pc:sldMkLst>
          <pc:docMk/>
          <pc:sldMk cId="3783533735" sldId="285"/>
        </pc:sldMkLst>
        <pc:spChg chg="mod">
          <ac:chgData name="Mizaan Ahmad" userId="1c5dd9f373d485ac" providerId="LiveId" clId="{DC8AE85B-5DF7-464D-9159-89AD48D7F5F4}" dt="2021-05-30T16:26:13.120" v="110"/>
          <ac:spMkLst>
            <pc:docMk/>
            <pc:sldMk cId="3783533735" sldId="285"/>
            <ac:spMk id="6" creationId="{AF80A39C-E3D8-480C-B336-1075A5AA03DA}"/>
          </ac:spMkLst>
        </pc:spChg>
        <pc:spChg chg="mod">
          <ac:chgData name="Mizaan Ahmad" userId="1c5dd9f373d485ac" providerId="LiveId" clId="{DC8AE85B-5DF7-464D-9159-89AD48D7F5F4}" dt="2021-05-28T04:59:14.356" v="78" actId="20577"/>
          <ac:spMkLst>
            <pc:docMk/>
            <pc:sldMk cId="3783533735" sldId="285"/>
            <ac:spMk id="8" creationId="{602728D8-0F47-4841-870A-A5046F655BE1}"/>
          </ac:spMkLst>
        </pc:spChg>
        <pc:spChg chg="mod">
          <ac:chgData name="Mizaan Ahmad" userId="1c5dd9f373d485ac" providerId="LiveId" clId="{DC8AE85B-5DF7-464D-9159-89AD48D7F5F4}" dt="2021-05-30T18:12:50.457" v="379"/>
          <ac:spMkLst>
            <pc:docMk/>
            <pc:sldMk cId="3783533735" sldId="285"/>
            <ac:spMk id="47" creationId="{7FDF7E63-7C77-46DB-AEC3-E85B8E34E603}"/>
          </ac:spMkLst>
        </pc:spChg>
        <pc:spChg chg="mod">
          <ac:chgData name="Mizaan Ahmad" userId="1c5dd9f373d485ac" providerId="LiveId" clId="{DC8AE85B-5DF7-464D-9159-89AD48D7F5F4}" dt="2021-05-30T16:15:30.979" v="100"/>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Middle%20South%20AMHS%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Middle%20South%20AMHS%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Middle%20South%20AMHS%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Middle%20South%20AMHS%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Middle%20South%20AMHS%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dle%20South%20AMHS%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Middle%20South%20AMHS%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dle%20South%20AMHS%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dle%20South%20AMHS%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dle%20South%20AMHS%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dle%20South%20AMHS%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dle%20South%20AMHS%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ddle%20South%20AMHS%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Middle%20South%20AMHS%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Middle%20South%20AMHS%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52</c:v>
                </c:pt>
                <c:pt idx="1">
                  <c:v>52</c:v>
                </c:pt>
                <c:pt idx="2">
                  <c:v>51</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Clayton AMHS</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65</c:v>
                </c:pt>
                <c:pt idx="1">
                  <c:v>86</c:v>
                </c:pt>
                <c:pt idx="2">
                  <c:v>73</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majorUnit val="100"/>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0.23</c:v>
                </c:pt>
                <c:pt idx="1">
                  <c:v>0.11</c:v>
                </c:pt>
                <c:pt idx="2">
                  <c:v>0.11</c:v>
                </c:pt>
                <c:pt idx="3">
                  <c:v>0.08</c:v>
                </c:pt>
                <c:pt idx="4">
                  <c:v>7.0000000000000007E-2</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0.11</c:v>
                </c:pt>
                <c:pt idx="2">
                  <c:v>0.02</c:v>
                </c:pt>
                <c:pt idx="3">
                  <c:v>0.02</c:v>
                </c:pt>
                <c:pt idx="4">
                  <c:v>0.05</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0.25</c:v>
                </c:pt>
                <c:pt idx="1">
                  <c:v>0.2</c:v>
                </c:pt>
                <c:pt idx="2">
                  <c:v>0.18</c:v>
                </c:pt>
                <c:pt idx="3">
                  <c:v>0.18</c:v>
                </c:pt>
                <c:pt idx="4">
                  <c:v>0.16</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0.19</c:v>
                </c:pt>
                <c:pt idx="1">
                  <c:v>0.12</c:v>
                </c:pt>
                <c:pt idx="2">
                  <c:v>7.0000000000000007E-2</c:v>
                </c:pt>
                <c:pt idx="3">
                  <c:v>0.11</c:v>
                </c:pt>
                <c:pt idx="4">
                  <c:v>0.13</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0.83</c:v>
                </c:pt>
                <c:pt idx="1">
                  <c:v>0.67</c:v>
                </c:pt>
                <c:pt idx="2">
                  <c:v>0.56000000000000005</c:v>
                </c:pt>
                <c:pt idx="3">
                  <c:v>0.11</c:v>
                </c:pt>
                <c:pt idx="4">
                  <c:v>0.08</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Clayton AMHS</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0.03</c:v>
                </c:pt>
                <c:pt idx="2">
                  <c:v>4.4999999999999997E-3</c:v>
                </c:pt>
                <c:pt idx="3">
                  <c:v>4.4999999999999997E-3</c:v>
                </c:pt>
                <c:pt idx="4">
                  <c:v>0.97</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52201424118071504"/>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Meeting or reviews arranged</c:v>
                </c:pt>
                <c:pt idx="4">
                  <c:v>Safety/risk issue addressed</c:v>
                </c:pt>
                <c:pt idx="5">
                  <c:v>Advance statement obtained</c:v>
                </c:pt>
              </c:strCache>
            </c:strRef>
          </c:cat>
          <c:val>
            <c:numRef>
              <c:f>Actions!$B$1:$B$6</c:f>
              <c:numCache>
                <c:formatCode>0%</c:formatCode>
                <c:ptCount val="6"/>
                <c:pt idx="0">
                  <c:v>0.83</c:v>
                </c:pt>
                <c:pt idx="1">
                  <c:v>0.33</c:v>
                </c:pt>
                <c:pt idx="2">
                  <c:v>0.17</c:v>
                </c:pt>
                <c:pt idx="3">
                  <c:v>0.17</c:v>
                </c:pt>
                <c:pt idx="4">
                  <c:v>0.05</c:v>
                </c:pt>
                <c:pt idx="5">
                  <c:v>0.05</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Clayton AMHS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Clayton AMHS</c:v>
                </c:pt>
              </c:strCache>
            </c:strRef>
          </c:cat>
          <c:val>
            <c:numRef>
              <c:f>ComplaintMedians!$D$2:$D$4</c:f>
              <c:numCache>
                <c:formatCode>General</c:formatCode>
                <c:ptCount val="3"/>
                <c:pt idx="0">
                  <c:v>22</c:v>
                </c:pt>
                <c:pt idx="1">
                  <c:v>32</c:v>
                </c:pt>
                <c:pt idx="2">
                  <c:v>14</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Clayton AMHS</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46</c:v>
                </c:pt>
                <c:pt idx="1">
                  <c:v>4</c:v>
                </c:pt>
                <c:pt idx="2">
                  <c:v>1</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49</c:v>
                </c:pt>
                <c:pt idx="1">
                  <c:v>23</c:v>
                </c:pt>
                <c:pt idx="2">
                  <c:v>1</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0.84</c:v>
                </c:pt>
                <c:pt idx="1">
                  <c:v>0.37</c:v>
                </c:pt>
                <c:pt idx="2">
                  <c:v>0.37</c:v>
                </c:pt>
                <c:pt idx="3">
                  <c:v>0.49</c:v>
                </c:pt>
                <c:pt idx="4">
                  <c:v>0.18</c:v>
                </c:pt>
                <c:pt idx="5">
                  <c:v>0.12</c:v>
                </c:pt>
                <c:pt idx="6">
                  <c:v>0.14000000000000001</c:v>
                </c:pt>
                <c:pt idx="7">
                  <c:v>0.18</c:v>
                </c:pt>
                <c:pt idx="8">
                  <c:v>0.1</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0.51</c:v>
                </c:pt>
                <c:pt idx="1">
                  <c:v>0.21</c:v>
                </c:pt>
                <c:pt idx="2">
                  <c:v>0.37</c:v>
                </c:pt>
                <c:pt idx="3">
                  <c:v>0.03</c:v>
                </c:pt>
                <c:pt idx="4">
                  <c:v>7.0000000000000007E-2</c:v>
                </c:pt>
                <c:pt idx="5">
                  <c:v>0.08</c:v>
                </c:pt>
                <c:pt idx="6">
                  <c:v>0.16</c:v>
                </c:pt>
                <c:pt idx="7">
                  <c:v>7.0000000000000007E-2</c:v>
                </c:pt>
                <c:pt idx="8">
                  <c:v>0.01</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0.25</c:v>
                </c:pt>
                <c:pt idx="1">
                  <c:v>4.4999999999999997E-3</c:v>
                </c:pt>
                <c:pt idx="2">
                  <c:v>0.75</c:v>
                </c:pt>
                <c:pt idx="3">
                  <c:v>0.25</c:v>
                </c:pt>
                <c:pt idx="4">
                  <c:v>1</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0.17</c:v>
                </c:pt>
                <c:pt idx="1">
                  <c:v>0.41</c:v>
                </c:pt>
                <c:pt idx="2">
                  <c:v>0.33</c:v>
                </c:pt>
                <c:pt idx="3">
                  <c:v>0.52</c:v>
                </c:pt>
                <c:pt idx="4">
                  <c:v>0.83</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0.04</c:v>
                </c:pt>
                <c:pt idx="1">
                  <c:v>0.3</c:v>
                </c:pt>
                <c:pt idx="2">
                  <c:v>0.26</c:v>
                </c:pt>
                <c:pt idx="3">
                  <c:v>4.4999999999999997E-3</c:v>
                </c:pt>
                <c:pt idx="4">
                  <c:v>0.48</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0.08</c:v>
                </c:pt>
                <c:pt idx="1">
                  <c:v>0.41</c:v>
                </c:pt>
                <c:pt idx="2">
                  <c:v>0.16</c:v>
                </c:pt>
                <c:pt idx="3">
                  <c:v>0.04</c:v>
                </c:pt>
                <c:pt idx="4">
                  <c:v>0.53</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CB939BEA-0D85-42D2-BF1D-78A1B16A177B}"/>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Clayton AMHS</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(n=51)</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Clayton AMHS</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(n=73)</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Clayton AMHS</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1736584690"/>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2316624263"/>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1039411589"/>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1462420063"/>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13452"/>
            <a:ext cx="5120352" cy="4743414"/>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Issues raised in complaints to the MHCC about Clayton AMHS were broadly consistent with those raised in complaints to the MHCC for the sector, with treatment, communication, conduct and behaviour, and medication the most frequently raised issue across the reporting period. Of these complaints, concerns about medication were raised at higher levels than the sector.</a:t>
            </a:r>
          </a:p>
          <a:p>
            <a:pPr marL="342900" indent="-3429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Issues raised in complaints to Clayton AMHS were broadly consistent with those raised in complaints to services for the sector, with complaints most often about treatment, conduct and behaviour, and communication. Of these complaints, concerns about conduct  and behaviour were raised at higher levels than the sector.</a:t>
            </a:r>
          </a:p>
          <a:p>
            <a:pPr marL="342900" indent="-342900">
              <a:lnSpc>
                <a:spcPct val="110000"/>
              </a:lnSpc>
              <a:spcBef>
                <a:spcPts val="600"/>
              </a:spcBef>
              <a:spcAft>
                <a:spcPts val="600"/>
              </a:spcAft>
              <a:buFont typeface="Arial" panose="020B0604020202020204" pitchFamily="34" charset="0"/>
              <a:buChar char="•"/>
            </a:pPr>
            <a:endParaRPr lang="en-AU" sz="16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4287456"/>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Consumers made most of the complaints to the MHCC about medication and conduct and behaviour, consistent with the sector. </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directly to Clayton AMHS, family members/carers were more likely to make complaints about communication than consumers, and consumers more likely to make complaints about conduct and behaviour, consistent with the sector. However, consumers were more likely than family members/carers to raise concerns about treatment directly with Clayton AMHS.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Clayton AMHS</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830281949"/>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084220552"/>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(n=46)</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(n=4)</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(n=49)</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(n=23)</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723940090"/>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436100318"/>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r>
              <a:rPr lang="en-AU" sz="1100" kern="1200" dirty="0">
                <a:solidFill>
                  <a:srgbClr val="052A39"/>
                </a:solidFill>
                <a:effectLst/>
                <a:latin typeface="Arial Nova Light" panose="020B0304020202020204" pitchFamily="34" charset="0"/>
                <a:ea typeface="+mn-ea"/>
                <a:cs typeface="+mn-cs"/>
              </a:rPr>
              <a:t>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Disagreement with treatment order</a:t>
            </a:r>
            <a:endParaRPr lang="en-AU" sz="1100" dirty="0">
              <a:effectLst/>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Medication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Dissatisfaction with prescribed medication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Medication</a:t>
            </a:r>
          </a:p>
          <a:p>
            <a:pPr>
              <a:lnSpc>
                <a:spcPct val="80000"/>
              </a:lnSpc>
            </a:pPr>
            <a:r>
              <a:rPr lang="en-AU" sz="1100" dirty="0">
                <a:solidFill>
                  <a:schemeClr val="accent3"/>
                </a:solidFill>
                <a:latin typeface="Arial Nova Light" panose="020B0304020202020204" pitchFamily="34" charset="0"/>
              </a:rPr>
              <a:t>Side effects from medication</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care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or attention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kern="1200" dirty="0">
                <a:solidFill>
                  <a:srgbClr val="052A39"/>
                </a:solidFill>
                <a:effectLst/>
                <a:latin typeface="Arial Rounded MT Bold" panose="020F0704030504030204" pitchFamily="34" charset="0"/>
                <a:ea typeface="+mn-ea"/>
                <a:cs typeface="+mn-cs"/>
              </a:rPr>
              <a:t>Treatment</a:t>
            </a:r>
            <a:r>
              <a:rPr lang="en-AU" sz="1100" kern="1200" dirty="0">
                <a:solidFill>
                  <a:srgbClr val="052A39"/>
                </a:solidFill>
                <a:effectLst/>
                <a:latin typeface="Arial Nova Light" panose="020B0304020202020204" pitchFamily="34" charset="0"/>
                <a:ea typeface="+mn-ea"/>
                <a:cs typeface="+mn-cs"/>
              </a:rPr>
              <a:t> </a:t>
            </a:r>
            <a:br>
              <a:rPr lang="en-AU" sz="1100" kern="1200" dirty="0">
                <a:solidFill>
                  <a:srgbClr val="052A39"/>
                </a:solidFill>
                <a:effectLst/>
                <a:latin typeface="Arial Nova Light" panose="020B0304020202020204" pitchFamily="34" charset="0"/>
                <a:ea typeface="+mn-ea"/>
                <a:cs typeface="+mn-cs"/>
              </a:rPr>
            </a:br>
            <a:r>
              <a:rPr lang="en-AU" sz="1100" kern="1200" dirty="0">
                <a:solidFill>
                  <a:srgbClr val="052A39"/>
                </a:solidFill>
                <a:effectLst/>
                <a:latin typeface="Arial Nova Light" panose="020B0304020202020204" pitchFamily="34" charset="0"/>
                <a:ea typeface="+mn-ea"/>
                <a:cs typeface="+mn-cs"/>
              </a:rPr>
              <a:t>Disagreement with treatment order</a:t>
            </a:r>
            <a:endParaRPr lang="en-AU" sz="1100" dirty="0">
              <a:effectLst/>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empathy or compassion</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family/carer of voluntary consumers</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942535938"/>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3955077726"/>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Clayton AMHS</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Clayton AMHS</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(n=51)</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Clayton AMHS</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(n=73)</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54" name="TextBox 53">
            <a:extLst>
              <a:ext uri="{FF2B5EF4-FFF2-40B4-BE49-F238E27FC236}">
                <a16:creationId xmlns:a16="http://schemas.microsoft.com/office/drawing/2014/main" id="{722B3B0F-B147-4EE9-BB0A-5887FB3A7763}"/>
              </a:ext>
            </a:extLst>
          </p:cNvPr>
          <p:cNvSpPr txBox="1"/>
          <p:nvPr/>
        </p:nvSpPr>
        <p:spPr>
          <a:xfrm>
            <a:off x="406564" y="1491666"/>
            <a:ext cx="2469470" cy="3200876"/>
          </a:xfrm>
          <a:prstGeom prst="rect">
            <a:avLst/>
          </a:prstGeom>
          <a:noFill/>
        </p:spPr>
        <p:txBody>
          <a:bodyPr wrap="square">
            <a:spAutoFit/>
          </a:bodyPr>
          <a:lstStyle/>
          <a:p>
            <a:pPr>
              <a:lnSpc>
                <a:spcPct val="80000"/>
              </a:lnSpc>
              <a:spcBef>
                <a:spcPts val="600"/>
              </a:spcBef>
              <a:spcAft>
                <a:spcPts val="600"/>
              </a:spcAft>
            </a:pPr>
            <a:r>
              <a:rPr lang="en-AU" sz="1600" dirty="0">
                <a:solidFill>
                  <a:schemeClr val="accent3"/>
                </a:solidFill>
                <a:latin typeface="Arial Nova Light" panose="020B0304020202020204" pitchFamily="34" charset="0"/>
              </a:rPr>
              <a:t>Inadequate consideration of views or preferences of compulsory patients was the most raised issue in complaints about Clayton AMHS to the MHCC, at higher levels than the sector.</a:t>
            </a:r>
          </a:p>
          <a:p>
            <a:pPr>
              <a:lnSpc>
                <a:spcPct val="80000"/>
              </a:lnSpc>
              <a:spcBef>
                <a:spcPts val="600"/>
              </a:spcBef>
              <a:spcAft>
                <a:spcPts val="600"/>
              </a:spcAft>
            </a:pPr>
            <a:r>
              <a:rPr lang="en-AU" sz="1600" dirty="0">
                <a:solidFill>
                  <a:schemeClr val="accent3"/>
                </a:solidFill>
                <a:latin typeface="Arial Nova Light" panose="020B0304020202020204" pitchFamily="34" charset="0"/>
              </a:rPr>
              <a:t>Rudeness, lack of </a:t>
            </a:r>
            <a:br>
              <a:rPr lang="en-AU" sz="1600" dirty="0">
                <a:solidFill>
                  <a:schemeClr val="accent3"/>
                </a:solidFill>
                <a:latin typeface="Arial Nova Light" panose="020B0304020202020204" pitchFamily="34" charset="0"/>
              </a:rPr>
            </a:br>
            <a:r>
              <a:rPr lang="en-AU" sz="1600" dirty="0">
                <a:solidFill>
                  <a:schemeClr val="accent3"/>
                </a:solidFill>
                <a:latin typeface="Arial Nova Light" panose="020B0304020202020204" pitchFamily="34" charset="0"/>
              </a:rPr>
              <a:t>respect or discourtesy was</a:t>
            </a:r>
            <a:r>
              <a:rPr lang="en-AU" sz="1600" kern="1200" dirty="0">
                <a:solidFill>
                  <a:schemeClr val="accent3"/>
                </a:solidFill>
                <a:effectLst/>
                <a:latin typeface="Arial Nova Light" panose="020B0304020202020204" pitchFamily="34" charset="0"/>
              </a:rPr>
              <a:t> the most common issue in complaints directly </a:t>
            </a:r>
            <a:r>
              <a:rPr lang="en-AU" sz="1600" dirty="0">
                <a:solidFill>
                  <a:schemeClr val="accent3"/>
                </a:solidFill>
                <a:latin typeface="Arial Nova Light" panose="020B0304020202020204" pitchFamily="34" charset="0"/>
              </a:rPr>
              <a:t>to Clayton AMHS, also at higher levels than the sector.</a:t>
            </a:r>
            <a:endParaRPr lang="en-AU" sz="1600" dirty="0">
              <a:effectLst/>
              <a:latin typeface="Arial Nova Light" panose="020B0304020202020204" pitchFamily="34" charset="0"/>
            </a:endParaRPr>
          </a:p>
        </p:txBody>
      </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75663817"/>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a:solidFill>
                  <a:srgbClr val="052A39"/>
                </a:solidFill>
                <a:effectLst/>
                <a:latin typeface="Arial Nova Light" panose="020B0304020202020204" pitchFamily="34" charset="0"/>
                <a:ea typeface="+mn-ea"/>
                <a:cs typeface="Arial" panose="020B0604020202020204" pitchFamily="34" charset="0"/>
              </a:rPr>
              <a:t>Closed complaints </a:t>
            </a:r>
            <a:r>
              <a:rPr kumimoji="0" lang="en-AU" sz="1800" b="0" i="0" u="none" strike="noStrike" kern="1200" cap="none" spc="0" normalizeH="0" baseline="0" noProof="0">
                <a:ln>
                  <a:noFill/>
                </a:ln>
                <a:solidFill>
                  <a:srgbClr val="052A39"/>
                </a:solidFill>
                <a:effectLst/>
                <a:uLnTx/>
                <a:uFillTx/>
                <a:latin typeface="Arial Nova Light" panose="020B0304020202020204" pitchFamily="34" charset="0"/>
                <a:ea typeface="+mn-ea"/>
                <a:cs typeface="Arial" panose="020B0604020202020204" pitchFamily="34" charset="0"/>
              </a:rPr>
              <a:t>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Clayton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3878562"/>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Clayton AMHS in response to complaints made to the MHCC about Clayton AMHS mirrored statewide trends, with most resulting in acknowledgement, action or answer.</a:t>
            </a:r>
          </a:p>
          <a:p>
            <a:pPr marL="177800" indent="-1778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largely unavailable for complaints made directly to Clayton AMHS</a:t>
            </a:r>
            <a:endParaRPr lang="en-US" sz="18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Clayton AMHS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039555649"/>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1966820"/>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directly to Clayton AMHS than complaints to the MHCC.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745769"/>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views or preferences of compulsory patients was the most raised issue in complaints about Clayton AMHS to the MHCC, at higher levels than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Rudeness, lack of </a:t>
            </a:r>
            <a:br>
              <a:rPr lang="en-US" sz="1600" dirty="0">
                <a:solidFill>
                  <a:schemeClr val="accent3"/>
                </a:solidFill>
                <a:latin typeface="Arial Nova Light" panose="020B0304020202020204" pitchFamily="34" charset="0"/>
                <a:cs typeface="Arial" panose="020B0604020202020204" pitchFamily="34" charset="0"/>
              </a:rPr>
            </a:br>
            <a:r>
              <a:rPr lang="en-US" sz="1600" dirty="0">
                <a:solidFill>
                  <a:schemeClr val="accent3"/>
                </a:solidFill>
                <a:latin typeface="Arial Nova Light" panose="020B0304020202020204" pitchFamily="34" charset="0"/>
                <a:cs typeface="Arial" panose="020B0604020202020204" pitchFamily="34" charset="0"/>
              </a:rPr>
              <a:t>respect or discourtesy was the most common issue in complaints directly to Clayton AMHS, also at higher levels than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287456"/>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Clayton AMHS.</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largely unavailable for complaints made directly to Clayton AMHS, despite this being requested by the MHCC. Recording and reporting on outcomes will enable better comparison with statewide data, and better highlight the effectiveness of Clayton AMHS' complaint systems.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have been stable for Clayton AMHS over the last three years.</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Clayton AMHS rose slightly in 2018-19, before decreasing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Clayton AMHS than complaints to the MHCC. This suggests that consumers and family members/carers feel empowered to raise concerns directly with the service.</a:t>
            </a:r>
          </a:p>
          <a:p>
            <a:pPr marL="285750" indent="-285750" algn="l">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51</a:t>
            </a:r>
          </a:p>
          <a:p>
            <a:pPr>
              <a:lnSpc>
                <a:spcPct val="80000"/>
              </a:lnSpc>
            </a:pPr>
            <a:r>
              <a:rPr lang="en-AU" sz="1600" dirty="0">
                <a:solidFill>
                  <a:srgbClr val="052A39"/>
                </a:solidFill>
                <a:latin typeface="Arial Nova Light" panose="020B0304020202020204" pitchFamily="34" charset="0"/>
              </a:rPr>
              <a:t>Complaints to MHCC about Clayton AMHS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73</a:t>
            </a:r>
          </a:p>
          <a:p>
            <a:pPr>
              <a:lnSpc>
                <a:spcPct val="80000"/>
              </a:lnSpc>
            </a:pPr>
            <a:r>
              <a:rPr lang="en-AU" sz="1600" dirty="0">
                <a:solidFill>
                  <a:srgbClr val="052A39"/>
                </a:solidFill>
                <a:latin typeface="Arial Nova Light" panose="020B0304020202020204" pitchFamily="34" charset="0"/>
              </a:rPr>
              <a:t>Complaints to Clayton AMHS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1060790481"/>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Overall, Clayton AMHS received higher rates of complaints directly and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Clayton AMHS also received higher rates of compliments than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(n=51)</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Clayton AMHS</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(n=73)</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3089423940"/>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Clayton AMHS</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Clayton AMHS</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Clayton AMHS</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Clayton AMHS</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Clayton AMHS</a:t>
            </a:r>
          </a:p>
        </p:txBody>
      </p:sp>
      <p:sp>
        <p:nvSpPr>
          <p:cNvPr id="25" name="Oval 24">
            <a:extLst>
              <a:ext uri="{FF2B5EF4-FFF2-40B4-BE49-F238E27FC236}">
                <a16:creationId xmlns:a16="http://schemas.microsoft.com/office/drawing/2014/main" id="{369D8D33-5DA1-4E73-B26D-22F885E2BBA3}"/>
              </a:ext>
            </a:extLst>
          </p:cNvPr>
          <p:cNvSpPr/>
          <p:nvPr/>
        </p:nvSpPr>
        <p:spPr>
          <a:xfrm>
            <a:off x="7762159" y="216505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050369"/>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to the MHCC about Clayton AMHS, consistent with the sector, consumers made most complaints, at higher percentages than the sector in 2019-20.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Consumers also made most direct complaints to Clayton AMHS in 2019-20.</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2588477294"/>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5AA8DE-971E-460E-9ACA-8E519CBA998F}">
  <ds:schemaRefs>
    <ds:schemaRef ds:uri="1003d65e-de0c-4738-9985-419c46fd36e2"/>
    <ds:schemaRef ds:uri="http://schemas.microsoft.com/office/2006/documentManagement/types"/>
    <ds:schemaRef ds:uri="http://schemas.microsoft.com/office/2006/metadata/properties"/>
    <ds:schemaRef ds:uri="http://purl.org/dc/elements/1.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 ds:uri="346a98b2-8cb5-4b00-9f7c-6f20646cf270"/>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17539</TotalTime>
  <Words>1532</Words>
  <Application>Microsoft Office PowerPoint</Application>
  <PresentationFormat>Widescreen</PresentationFormat>
  <Paragraphs>191</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Clayton AMHS</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2022-04-11T03:21:53Z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38e5d1e8-aec9-45f1-88b4-02442029bf34</vt:lpwstr>
  </property>
  <property fmtid="{D5CDD505-2E9C-101B-9397-08002B2CF9AE}" pid="9" name="MSIP_Label_43e64453-338c-4f93-8a4d-0039a0a41f2a_ContentBits">
    <vt:lpwstr>2</vt:lpwstr>
  </property>
</Properties>
</file>