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F5B313-0A93-4126-A826-37826676542F}" v="49" dt="2021-05-30T16:30:42.3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32F5B313-0A93-4126-A826-37826676542F}"/>
    <pc:docChg chg="undo redo custSel modSld">
      <pc:chgData name="Mizaan Ahmad" userId="1c5dd9f373d485ac" providerId="LiveId" clId="{32F5B313-0A93-4126-A826-37826676542F}" dt="2021-05-30T18:34:22.438" v="520"/>
      <pc:docMkLst>
        <pc:docMk/>
      </pc:docMkLst>
      <pc:sldChg chg="modSp">
        <pc:chgData name="Mizaan Ahmad" userId="1c5dd9f373d485ac" providerId="LiveId" clId="{32F5B313-0A93-4126-A826-37826676542F}" dt="2021-05-28T04:52:44.649" v="20"/>
        <pc:sldMkLst>
          <pc:docMk/>
          <pc:sldMk cId="728255935" sldId="256"/>
        </pc:sldMkLst>
        <pc:spChg chg="mod">
          <ac:chgData name="Mizaan Ahmad" userId="1c5dd9f373d485ac" providerId="LiveId" clId="{32F5B313-0A93-4126-A826-37826676542F}" dt="2021-05-28T04:52:44.649" v="20"/>
          <ac:spMkLst>
            <pc:docMk/>
            <pc:sldMk cId="728255935" sldId="256"/>
            <ac:spMk id="2" creationId="{9397E537-13FD-4378-9583-8D5B5C02A877}"/>
          </ac:spMkLst>
        </pc:spChg>
      </pc:sldChg>
      <pc:sldChg chg="modSp mod">
        <pc:chgData name="Mizaan Ahmad" userId="1c5dd9f373d485ac" providerId="LiveId" clId="{32F5B313-0A93-4126-A826-37826676542F}" dt="2021-05-30T18:00:27.599" v="475" actId="14100"/>
        <pc:sldMkLst>
          <pc:docMk/>
          <pc:sldMk cId="2468528989" sldId="261"/>
        </pc:sldMkLst>
        <pc:spChg chg="mod">
          <ac:chgData name="Mizaan Ahmad" userId="1c5dd9f373d485ac" providerId="LiveId" clId="{32F5B313-0A93-4126-A826-37826676542F}" dt="2021-05-28T04:52:44.649" v="20"/>
          <ac:spMkLst>
            <pc:docMk/>
            <pc:sldMk cId="2468528989" sldId="261"/>
            <ac:spMk id="60" creationId="{AB061075-8A5B-40FF-8648-8D92BC4CCE3C}"/>
          </ac:spMkLst>
        </pc:spChg>
        <pc:spChg chg="mod">
          <ac:chgData name="Mizaan Ahmad" userId="1c5dd9f373d485ac" providerId="LiveId" clId="{32F5B313-0A93-4126-A826-37826676542F}" dt="2021-05-28T04:53:37.360" v="34" actId="20577"/>
          <ac:spMkLst>
            <pc:docMk/>
            <pc:sldMk cId="2468528989" sldId="261"/>
            <ac:spMk id="62" creationId="{CB5D0E10-8852-4137-8C7E-F4E521A448D5}"/>
          </ac:spMkLst>
        </pc:spChg>
        <pc:spChg chg="mod">
          <ac:chgData name="Mizaan Ahmad" userId="1c5dd9f373d485ac" providerId="LiveId" clId="{32F5B313-0A93-4126-A826-37826676542F}" dt="2021-05-28T04:53:36.454" v="33" actId="20577"/>
          <ac:spMkLst>
            <pc:docMk/>
            <pc:sldMk cId="2468528989" sldId="261"/>
            <ac:spMk id="64" creationId="{D6DB30DD-57AC-415F-B7DB-D50768B1C381}"/>
          </ac:spMkLst>
        </pc:spChg>
        <pc:spChg chg="mod">
          <ac:chgData name="Mizaan Ahmad" userId="1c5dd9f373d485ac" providerId="LiveId" clId="{32F5B313-0A93-4126-A826-37826676542F}" dt="2021-05-28T04:53:40.519" v="36" actId="20577"/>
          <ac:spMkLst>
            <pc:docMk/>
            <pc:sldMk cId="2468528989" sldId="261"/>
            <ac:spMk id="69" creationId="{0892C425-D844-4FC1-B442-52B4A2286E5A}"/>
          </ac:spMkLst>
        </pc:spChg>
        <pc:spChg chg="mod">
          <ac:chgData name="Mizaan Ahmad" userId="1c5dd9f373d485ac" providerId="LiveId" clId="{32F5B313-0A93-4126-A826-37826676542F}" dt="2021-05-28T04:53:38.733" v="35" actId="20577"/>
          <ac:spMkLst>
            <pc:docMk/>
            <pc:sldMk cId="2468528989" sldId="261"/>
            <ac:spMk id="71" creationId="{B073341D-203C-476E-B503-B355E196931A}"/>
          </ac:spMkLst>
        </pc:spChg>
        <pc:spChg chg="mod">
          <ac:chgData name="Mizaan Ahmad" userId="1c5dd9f373d485ac" providerId="LiveId" clId="{32F5B313-0A93-4126-A826-37826676542F}" dt="2021-05-30T18:00:27.599" v="475" actId="14100"/>
          <ac:spMkLst>
            <pc:docMk/>
            <pc:sldMk cId="2468528989" sldId="261"/>
            <ac:spMk id="98" creationId="{5A1D96C0-F43A-4ADF-9134-72B1D1BA0AC5}"/>
          </ac:spMkLst>
        </pc:spChg>
      </pc:sldChg>
      <pc:sldChg chg="modSp mod">
        <pc:chgData name="Mizaan Ahmad" userId="1c5dd9f373d485ac" providerId="LiveId" clId="{32F5B313-0A93-4126-A826-37826676542F}" dt="2021-05-30T16:27:45.645" v="289"/>
        <pc:sldMkLst>
          <pc:docMk/>
          <pc:sldMk cId="1080916225" sldId="262"/>
        </pc:sldMkLst>
        <pc:spChg chg="mod">
          <ac:chgData name="Mizaan Ahmad" userId="1c5dd9f373d485ac" providerId="LiveId" clId="{32F5B313-0A93-4126-A826-37826676542F}" dt="2021-05-28T04:52:44.649" v="20"/>
          <ac:spMkLst>
            <pc:docMk/>
            <pc:sldMk cId="1080916225" sldId="262"/>
            <ac:spMk id="7" creationId="{B8C74E88-7F6D-4041-91CB-DE55566F01D8}"/>
          </ac:spMkLst>
        </pc:spChg>
        <pc:spChg chg="mod">
          <ac:chgData name="Mizaan Ahmad" userId="1c5dd9f373d485ac" providerId="LiveId" clId="{32F5B313-0A93-4126-A826-37826676542F}" dt="2021-05-28T04:52:44.649" v="20"/>
          <ac:spMkLst>
            <pc:docMk/>
            <pc:sldMk cId="1080916225" sldId="262"/>
            <ac:spMk id="95" creationId="{0BE1A289-64D1-483F-B840-A7B7912C2D13}"/>
          </ac:spMkLst>
        </pc:spChg>
        <pc:spChg chg="mod">
          <ac:chgData name="Mizaan Ahmad" userId="1c5dd9f373d485ac" providerId="LiveId" clId="{32F5B313-0A93-4126-A826-37826676542F}" dt="2021-05-30T16:27:45.645" v="289"/>
          <ac:spMkLst>
            <pc:docMk/>
            <pc:sldMk cId="1080916225" sldId="262"/>
            <ac:spMk id="162" creationId="{BE44FBF2-A33C-4A25-A70A-F999F9D86D64}"/>
          </ac:spMkLst>
        </pc:spChg>
        <pc:graphicFrameChg chg="mod">
          <ac:chgData name="Mizaan Ahmad" userId="1c5dd9f373d485ac" providerId="LiveId" clId="{32F5B313-0A93-4126-A826-37826676542F}" dt="2021-05-28T01:51:57.125" v="16"/>
          <ac:graphicFrameMkLst>
            <pc:docMk/>
            <pc:sldMk cId="1080916225" sldId="262"/>
            <ac:graphicFrameMk id="10" creationId="{249D1375-7714-4DB0-A7EB-02D9DEAC83CD}"/>
          </ac:graphicFrameMkLst>
        </pc:graphicFrameChg>
      </pc:sldChg>
      <pc:sldChg chg="modSp mod">
        <pc:chgData name="Mizaan Ahmad" userId="1c5dd9f373d485ac" providerId="LiveId" clId="{32F5B313-0A93-4126-A826-37826676542F}" dt="2021-05-30T17:31:32.767" v="453" actId="20577"/>
        <pc:sldMkLst>
          <pc:docMk/>
          <pc:sldMk cId="1708563974" sldId="263"/>
        </pc:sldMkLst>
        <pc:spChg chg="mod">
          <ac:chgData name="Mizaan Ahmad" userId="1c5dd9f373d485ac" providerId="LiveId" clId="{32F5B313-0A93-4126-A826-37826676542F}" dt="2021-05-28T04:52:44.649" v="20"/>
          <ac:spMkLst>
            <pc:docMk/>
            <pc:sldMk cId="1708563974" sldId="263"/>
            <ac:spMk id="10" creationId="{78AF2B26-50A2-4EF4-81EE-D6952DF82E99}"/>
          </ac:spMkLst>
        </pc:spChg>
        <pc:spChg chg="mod">
          <ac:chgData name="Mizaan Ahmad" userId="1c5dd9f373d485ac" providerId="LiveId" clId="{32F5B313-0A93-4126-A826-37826676542F}" dt="2021-05-28T04:52:44.649" v="20"/>
          <ac:spMkLst>
            <pc:docMk/>
            <pc:sldMk cId="1708563974" sldId="263"/>
            <ac:spMk id="24" creationId="{895944F8-F855-4A71-A879-C62188B3C168}"/>
          </ac:spMkLst>
        </pc:spChg>
        <pc:spChg chg="mod">
          <ac:chgData name="Mizaan Ahmad" userId="1c5dd9f373d485ac" providerId="LiveId" clId="{32F5B313-0A93-4126-A826-37826676542F}" dt="2021-05-28T04:53:20.454" v="32" actId="1038"/>
          <ac:spMkLst>
            <pc:docMk/>
            <pc:sldMk cId="1708563974" sldId="263"/>
            <ac:spMk id="25" creationId="{369D8D33-5DA1-4E73-B26D-22F885E2BBA3}"/>
          </ac:spMkLst>
        </pc:spChg>
        <pc:spChg chg="mod">
          <ac:chgData name="Mizaan Ahmad" userId="1c5dd9f373d485ac" providerId="LiveId" clId="{32F5B313-0A93-4126-A826-37826676542F}" dt="2021-05-30T17:31:32.767" v="453" actId="20577"/>
          <ac:spMkLst>
            <pc:docMk/>
            <pc:sldMk cId="1708563974" sldId="263"/>
            <ac:spMk id="42" creationId="{12FCE8F7-4DC7-417F-A76F-D25E22BC09AC}"/>
          </ac:spMkLst>
        </pc:spChg>
      </pc:sldChg>
      <pc:sldChg chg="modSp mod">
        <pc:chgData name="Mizaan Ahmad" userId="1c5dd9f373d485ac" providerId="LiveId" clId="{32F5B313-0A93-4126-A826-37826676542F}" dt="2021-05-28T04:52:44.649" v="20"/>
        <pc:sldMkLst>
          <pc:docMk/>
          <pc:sldMk cId="4188436993" sldId="279"/>
        </pc:sldMkLst>
        <pc:spChg chg="mod">
          <ac:chgData name="Mizaan Ahmad" userId="1c5dd9f373d485ac" providerId="LiveId" clId="{32F5B313-0A93-4126-A826-37826676542F}" dt="2021-05-28T04:52:44.649" v="20"/>
          <ac:spMkLst>
            <pc:docMk/>
            <pc:sldMk cId="4188436993" sldId="279"/>
            <ac:spMk id="7" creationId="{AB66B096-DF16-4ADA-A580-72E352B892CB}"/>
          </ac:spMkLst>
        </pc:spChg>
      </pc:sldChg>
      <pc:sldChg chg="modSp mod">
        <pc:chgData name="Mizaan Ahmad" userId="1c5dd9f373d485ac" providerId="LiveId" clId="{32F5B313-0A93-4126-A826-37826676542F}" dt="2021-05-30T16:30:10.483" v="348" actId="108"/>
        <pc:sldMkLst>
          <pc:docMk/>
          <pc:sldMk cId="2491112856" sldId="280"/>
        </pc:sldMkLst>
        <pc:spChg chg="mod">
          <ac:chgData name="Mizaan Ahmad" userId="1c5dd9f373d485ac" providerId="LiveId" clId="{32F5B313-0A93-4126-A826-37826676542F}" dt="2021-05-28T04:54:23.947" v="42"/>
          <ac:spMkLst>
            <pc:docMk/>
            <pc:sldMk cId="2491112856" sldId="280"/>
            <ac:spMk id="6" creationId="{4ADAE8C7-EE46-4C64-90DC-523225301A72}"/>
          </ac:spMkLst>
        </pc:spChg>
        <pc:spChg chg="mod">
          <ac:chgData name="Mizaan Ahmad" userId="1c5dd9f373d485ac" providerId="LiveId" clId="{32F5B313-0A93-4126-A826-37826676542F}" dt="2021-05-30T16:29:25.718" v="346"/>
          <ac:spMkLst>
            <pc:docMk/>
            <pc:sldMk cId="2491112856" sldId="280"/>
            <ac:spMk id="8" creationId="{37275FC9-DCC8-4EE7-9F89-C054BC939FBA}"/>
          </ac:spMkLst>
        </pc:spChg>
        <pc:graphicFrameChg chg="mod">
          <ac:chgData name="Mizaan Ahmad" userId="1c5dd9f373d485ac" providerId="LiveId" clId="{32F5B313-0A93-4126-A826-37826676542F}" dt="2021-05-30T16:30:10.483" v="348" actId="108"/>
          <ac:graphicFrameMkLst>
            <pc:docMk/>
            <pc:sldMk cId="2491112856" sldId="280"/>
            <ac:graphicFrameMk id="5" creationId="{0EB672B1-5887-4511-8FFC-B1514DBA91BA}"/>
          </ac:graphicFrameMkLst>
        </pc:graphicFrameChg>
      </pc:sldChg>
      <pc:sldChg chg="modSp mod">
        <pc:chgData name="Mizaan Ahmad" userId="1c5dd9f373d485ac" providerId="LiveId" clId="{32F5B313-0A93-4126-A826-37826676542F}" dt="2021-05-30T16:28:12.554" v="314" actId="6549"/>
        <pc:sldMkLst>
          <pc:docMk/>
          <pc:sldMk cId="1026700057" sldId="281"/>
        </pc:sldMkLst>
        <pc:spChg chg="mod">
          <ac:chgData name="Mizaan Ahmad" userId="1c5dd9f373d485ac" providerId="LiveId" clId="{32F5B313-0A93-4126-A826-37826676542F}" dt="2021-05-28T04:52:44.649" v="20"/>
          <ac:spMkLst>
            <pc:docMk/>
            <pc:sldMk cId="1026700057" sldId="281"/>
            <ac:spMk id="31" creationId="{83DAB2CF-300D-4DB5-B45B-DBB909FC4896}"/>
          </ac:spMkLst>
        </pc:spChg>
        <pc:spChg chg="mod">
          <ac:chgData name="Mizaan Ahmad" userId="1c5dd9f373d485ac" providerId="LiveId" clId="{32F5B313-0A93-4126-A826-37826676542F}" dt="2021-05-28T04:52:44.649" v="20"/>
          <ac:spMkLst>
            <pc:docMk/>
            <pc:sldMk cId="1026700057" sldId="281"/>
            <ac:spMk id="33" creationId="{C9EDA928-934D-4253-B3F7-D2C5A0EA2328}"/>
          </ac:spMkLst>
        </pc:spChg>
        <pc:spChg chg="mod">
          <ac:chgData name="Mizaan Ahmad" userId="1c5dd9f373d485ac" providerId="LiveId" clId="{32F5B313-0A93-4126-A826-37826676542F}" dt="2021-05-28T04:52:44.649" v="20"/>
          <ac:spMkLst>
            <pc:docMk/>
            <pc:sldMk cId="1026700057" sldId="281"/>
            <ac:spMk id="35" creationId="{CD52D763-E022-438E-BCA7-DADA4CE04A21}"/>
          </ac:spMkLst>
        </pc:spChg>
        <pc:spChg chg="mod">
          <ac:chgData name="Mizaan Ahmad" userId="1c5dd9f373d485ac" providerId="LiveId" clId="{32F5B313-0A93-4126-A826-37826676542F}" dt="2021-05-28T04:52:33.337" v="19"/>
          <ac:spMkLst>
            <pc:docMk/>
            <pc:sldMk cId="1026700057" sldId="281"/>
            <ac:spMk id="153" creationId="{A2AB544E-4468-4A75-974D-5F6A3F1DB67A}"/>
          </ac:spMkLst>
        </pc:spChg>
        <pc:spChg chg="mod">
          <ac:chgData name="Mizaan Ahmad" userId="1c5dd9f373d485ac" providerId="LiveId" clId="{32F5B313-0A93-4126-A826-37826676542F}" dt="2021-05-28T04:52:26.945" v="18"/>
          <ac:spMkLst>
            <pc:docMk/>
            <pc:sldMk cId="1026700057" sldId="281"/>
            <ac:spMk id="156" creationId="{FE11D61C-FF8A-4EE8-B50B-130B038F0E97}"/>
          </ac:spMkLst>
        </pc:spChg>
        <pc:spChg chg="mod">
          <ac:chgData name="Mizaan Ahmad" userId="1c5dd9f373d485ac" providerId="LiveId" clId="{32F5B313-0A93-4126-A826-37826676542F}" dt="2021-05-28T04:52:44.649" v="20"/>
          <ac:spMkLst>
            <pc:docMk/>
            <pc:sldMk cId="1026700057" sldId="281"/>
            <ac:spMk id="158" creationId="{46458C66-1FBA-4251-B989-C846FD6B7E45}"/>
          </ac:spMkLst>
        </pc:spChg>
        <pc:spChg chg="mod">
          <ac:chgData name="Mizaan Ahmad" userId="1c5dd9f373d485ac" providerId="LiveId" clId="{32F5B313-0A93-4126-A826-37826676542F}" dt="2021-05-30T16:28:12.554" v="314" actId="6549"/>
          <ac:spMkLst>
            <pc:docMk/>
            <pc:sldMk cId="1026700057" sldId="281"/>
            <ac:spMk id="162" creationId="{BE44FBF2-A33C-4A25-A70A-F999F9D86D64}"/>
          </ac:spMkLst>
        </pc:spChg>
      </pc:sldChg>
      <pc:sldChg chg="modSp mod">
        <pc:chgData name="Mizaan Ahmad" userId="1c5dd9f373d485ac" providerId="LiveId" clId="{32F5B313-0A93-4126-A826-37826676542F}" dt="2021-05-30T18:34:06.889" v="517" actId="20577"/>
        <pc:sldMkLst>
          <pc:docMk/>
          <pc:sldMk cId="908867797" sldId="283"/>
        </pc:sldMkLst>
        <pc:spChg chg="mod">
          <ac:chgData name="Mizaan Ahmad" userId="1c5dd9f373d485ac" providerId="LiveId" clId="{32F5B313-0A93-4126-A826-37826676542F}" dt="2021-05-30T18:30:33.093" v="476"/>
          <ac:spMkLst>
            <pc:docMk/>
            <pc:sldMk cId="908867797" sldId="283"/>
            <ac:spMk id="60" creationId="{DE5ECE95-8FC4-4D84-B531-2A4DA54A0CA3}"/>
          </ac:spMkLst>
        </pc:spChg>
        <pc:spChg chg="mod">
          <ac:chgData name="Mizaan Ahmad" userId="1c5dd9f373d485ac" providerId="LiveId" clId="{32F5B313-0A93-4126-A826-37826676542F}" dt="2021-05-28T04:52:33.337" v="19"/>
          <ac:spMkLst>
            <pc:docMk/>
            <pc:sldMk cId="908867797" sldId="283"/>
            <ac:spMk id="88" creationId="{AE6A1803-CF0D-41E1-BCA4-BCD1F3986BB4}"/>
          </ac:spMkLst>
        </pc:spChg>
        <pc:spChg chg="mod">
          <ac:chgData name="Mizaan Ahmad" userId="1c5dd9f373d485ac" providerId="LiveId" clId="{32F5B313-0A93-4126-A826-37826676542F}" dt="2021-05-28T04:52:26.945" v="18"/>
          <ac:spMkLst>
            <pc:docMk/>
            <pc:sldMk cId="908867797" sldId="283"/>
            <ac:spMk id="90" creationId="{224D0F31-B4E7-45A3-8ACE-E9CE9C031EA7}"/>
          </ac:spMkLst>
        </pc:spChg>
        <pc:spChg chg="mod">
          <ac:chgData name="Mizaan Ahmad" userId="1c5dd9f373d485ac" providerId="LiveId" clId="{32F5B313-0A93-4126-A826-37826676542F}" dt="2021-05-28T04:52:44.649" v="20"/>
          <ac:spMkLst>
            <pc:docMk/>
            <pc:sldMk cId="908867797" sldId="283"/>
            <ac:spMk id="91" creationId="{B0EF89E5-37B0-4ECB-AD05-33E40C5AAE16}"/>
          </ac:spMkLst>
        </pc:spChg>
        <pc:spChg chg="mod">
          <ac:chgData name="Mizaan Ahmad" userId="1c5dd9f373d485ac" providerId="LiveId" clId="{32F5B313-0A93-4126-A826-37826676542F}" dt="2021-05-28T04:52:44.649" v="20"/>
          <ac:spMkLst>
            <pc:docMk/>
            <pc:sldMk cId="908867797" sldId="283"/>
            <ac:spMk id="124" creationId="{1DDEC7CB-1B7D-457D-AB8B-A9008867F2BA}"/>
          </ac:spMkLst>
        </pc:spChg>
        <pc:spChg chg="mod">
          <ac:chgData name="Mizaan Ahmad" userId="1c5dd9f373d485ac" providerId="LiveId" clId="{32F5B313-0A93-4126-A826-37826676542F}" dt="2021-05-30T18:34:06.889" v="517" actId="20577"/>
          <ac:spMkLst>
            <pc:docMk/>
            <pc:sldMk cId="908867797" sldId="283"/>
            <ac:spMk id="156" creationId="{DD2CACB0-98A4-471A-9DEE-A4A2CC4EFE99}"/>
          </ac:spMkLst>
        </pc:spChg>
        <pc:spChg chg="mod">
          <ac:chgData name="Mizaan Ahmad" userId="1c5dd9f373d485ac" providerId="LiveId" clId="{32F5B313-0A93-4126-A826-37826676542F}" dt="2021-05-28T04:52:44.649" v="20"/>
          <ac:spMkLst>
            <pc:docMk/>
            <pc:sldMk cId="908867797" sldId="283"/>
            <ac:spMk id="186" creationId="{B61E75F1-03B2-403F-B23A-68A5F04BD03D}"/>
          </ac:spMkLst>
        </pc:spChg>
        <pc:spChg chg="mod">
          <ac:chgData name="Mizaan Ahmad" userId="1c5dd9f373d485ac" providerId="LiveId" clId="{32F5B313-0A93-4126-A826-37826676542F}" dt="2021-05-30T18:30:56.004" v="477"/>
          <ac:spMkLst>
            <pc:docMk/>
            <pc:sldMk cId="908867797" sldId="283"/>
            <ac:spMk id="215" creationId="{747B5C4E-BFB7-4CD3-8BB4-CE0B73C31E26}"/>
          </ac:spMkLst>
        </pc:spChg>
        <pc:spChg chg="mod">
          <ac:chgData name="Mizaan Ahmad" userId="1c5dd9f373d485ac" providerId="LiveId" clId="{32F5B313-0A93-4126-A826-37826676542F}" dt="2021-05-30T18:31:09.735" v="478"/>
          <ac:spMkLst>
            <pc:docMk/>
            <pc:sldMk cId="908867797" sldId="283"/>
            <ac:spMk id="220" creationId="{9E6176AF-CD31-4699-9854-08B85C105DB8}"/>
          </ac:spMkLst>
        </pc:spChg>
        <pc:spChg chg="mod">
          <ac:chgData name="Mizaan Ahmad" userId="1c5dd9f373d485ac" providerId="LiveId" clId="{32F5B313-0A93-4126-A826-37826676542F}" dt="2021-05-30T18:31:14.610" v="479"/>
          <ac:spMkLst>
            <pc:docMk/>
            <pc:sldMk cId="908867797" sldId="283"/>
            <ac:spMk id="231" creationId="{F98914ED-6BB0-4C91-8310-A652F7EE63C8}"/>
          </ac:spMkLst>
        </pc:spChg>
        <pc:spChg chg="mod">
          <ac:chgData name="Mizaan Ahmad" userId="1c5dd9f373d485ac" providerId="LiveId" clId="{32F5B313-0A93-4126-A826-37826676542F}" dt="2021-05-30T18:31:38.857" v="480"/>
          <ac:spMkLst>
            <pc:docMk/>
            <pc:sldMk cId="908867797" sldId="283"/>
            <ac:spMk id="242" creationId="{1CBD92E4-537C-4C49-ACEB-40A0C7D5FE1D}"/>
          </ac:spMkLst>
        </pc:spChg>
        <pc:spChg chg="mod">
          <ac:chgData name="Mizaan Ahmad" userId="1c5dd9f373d485ac" providerId="LiveId" clId="{32F5B313-0A93-4126-A826-37826676542F}" dt="2021-05-30T18:32:37.572" v="484"/>
          <ac:spMkLst>
            <pc:docMk/>
            <pc:sldMk cId="908867797" sldId="283"/>
            <ac:spMk id="269" creationId="{6F9C93EA-50B3-4707-BAD8-76B898AD0A7D}"/>
          </ac:spMkLst>
        </pc:spChg>
        <pc:spChg chg="mod">
          <ac:chgData name="Mizaan Ahmad" userId="1c5dd9f373d485ac" providerId="LiveId" clId="{32F5B313-0A93-4126-A826-37826676542F}" dt="2021-05-30T18:32:55.080" v="486"/>
          <ac:spMkLst>
            <pc:docMk/>
            <pc:sldMk cId="908867797" sldId="283"/>
            <ac:spMk id="273" creationId="{3A4D5A25-AB44-43B5-B0DE-CDFC7F4E0272}"/>
          </ac:spMkLst>
        </pc:spChg>
        <pc:spChg chg="mod">
          <ac:chgData name="Mizaan Ahmad" userId="1c5dd9f373d485ac" providerId="LiveId" clId="{32F5B313-0A93-4126-A826-37826676542F}" dt="2021-05-30T18:32:34.180" v="483"/>
          <ac:spMkLst>
            <pc:docMk/>
            <pc:sldMk cId="908867797" sldId="283"/>
            <ac:spMk id="291" creationId="{0AD5A55C-8B7B-438E-A04E-45A331762F74}"/>
          </ac:spMkLst>
        </pc:spChg>
        <pc:spChg chg="mod">
          <ac:chgData name="Mizaan Ahmad" userId="1c5dd9f373d485ac" providerId="LiveId" clId="{32F5B313-0A93-4126-A826-37826676542F}" dt="2021-05-30T18:32:45.960" v="485"/>
          <ac:spMkLst>
            <pc:docMk/>
            <pc:sldMk cId="908867797" sldId="283"/>
            <ac:spMk id="295" creationId="{CD961B2F-10B2-4BA2-88B5-724F72E2969F}"/>
          </ac:spMkLst>
        </pc:spChg>
      </pc:sldChg>
      <pc:sldChg chg="modSp mod">
        <pc:chgData name="Mizaan Ahmad" userId="1c5dd9f373d485ac" providerId="LiveId" clId="{32F5B313-0A93-4126-A826-37826676542F}" dt="2021-05-30T17:47:35.098" v="470" actId="20577"/>
        <pc:sldMkLst>
          <pc:docMk/>
          <pc:sldMk cId="1414545796" sldId="284"/>
        </pc:sldMkLst>
        <pc:spChg chg="mod">
          <ac:chgData name="Mizaan Ahmad" userId="1c5dd9f373d485ac" providerId="LiveId" clId="{32F5B313-0A93-4126-A826-37826676542F}" dt="2021-05-28T04:52:44.649" v="20"/>
          <ac:spMkLst>
            <pc:docMk/>
            <pc:sldMk cId="1414545796" sldId="284"/>
            <ac:spMk id="161" creationId="{CF4F4415-B4BB-4F27-841A-3CE38B0B8142}"/>
          </ac:spMkLst>
        </pc:spChg>
        <pc:spChg chg="mod">
          <ac:chgData name="Mizaan Ahmad" userId="1c5dd9f373d485ac" providerId="LiveId" clId="{32F5B313-0A93-4126-A826-37826676542F}" dt="2021-05-28T04:52:33.337" v="19"/>
          <ac:spMkLst>
            <pc:docMk/>
            <pc:sldMk cId="1414545796" sldId="284"/>
            <ac:spMk id="203" creationId="{78386FDC-54E5-48E1-9F0A-C187BC79D73E}"/>
          </ac:spMkLst>
        </pc:spChg>
        <pc:spChg chg="mod">
          <ac:chgData name="Mizaan Ahmad" userId="1c5dd9f373d485ac" providerId="LiveId" clId="{32F5B313-0A93-4126-A826-37826676542F}" dt="2021-05-28T04:52:26.945" v="18"/>
          <ac:spMkLst>
            <pc:docMk/>
            <pc:sldMk cId="1414545796" sldId="284"/>
            <ac:spMk id="205" creationId="{52316AB0-600E-42AD-AEAC-9C65662CD344}"/>
          </ac:spMkLst>
        </pc:spChg>
        <pc:spChg chg="mod">
          <ac:chgData name="Mizaan Ahmad" userId="1c5dd9f373d485ac" providerId="LiveId" clId="{32F5B313-0A93-4126-A826-37826676542F}" dt="2021-05-28T04:52:44.649" v="20"/>
          <ac:spMkLst>
            <pc:docMk/>
            <pc:sldMk cId="1414545796" sldId="284"/>
            <ac:spMk id="206" creationId="{0B2695C1-D515-42DC-BCB9-F1DA5ABC57D3}"/>
          </ac:spMkLst>
        </pc:spChg>
        <pc:spChg chg="mod">
          <ac:chgData name="Mizaan Ahmad" userId="1c5dd9f373d485ac" providerId="LiveId" clId="{32F5B313-0A93-4126-A826-37826676542F}" dt="2021-05-30T17:47:35.098" v="470" actId="20577"/>
          <ac:spMkLst>
            <pc:docMk/>
            <pc:sldMk cId="1414545796" sldId="284"/>
            <ac:spMk id="388" creationId="{E4D10574-58A5-4FB2-B7A4-09D7B877DA6D}"/>
          </ac:spMkLst>
        </pc:spChg>
      </pc:sldChg>
      <pc:sldChg chg="modSp mod">
        <pc:chgData name="Mizaan Ahmad" userId="1c5dd9f373d485ac" providerId="LiveId" clId="{32F5B313-0A93-4126-A826-37826676542F}" dt="2021-05-30T18:34:22.438" v="520"/>
        <pc:sldMkLst>
          <pc:docMk/>
          <pc:sldMk cId="3783533735" sldId="285"/>
        </pc:sldMkLst>
        <pc:spChg chg="mod">
          <ac:chgData name="Mizaan Ahmad" userId="1c5dd9f373d485ac" providerId="LiveId" clId="{32F5B313-0A93-4126-A826-37826676542F}" dt="2021-05-30T16:27:55.184" v="291"/>
          <ac:spMkLst>
            <pc:docMk/>
            <pc:sldMk cId="3783533735" sldId="285"/>
            <ac:spMk id="6" creationId="{AF80A39C-E3D8-480C-B336-1075A5AA03DA}"/>
          </ac:spMkLst>
        </pc:spChg>
        <pc:spChg chg="mod">
          <ac:chgData name="Mizaan Ahmad" userId="1c5dd9f373d485ac" providerId="LiveId" clId="{32F5B313-0A93-4126-A826-37826676542F}" dt="2021-05-28T04:54:30.521" v="64" actId="20577"/>
          <ac:spMkLst>
            <pc:docMk/>
            <pc:sldMk cId="3783533735" sldId="285"/>
            <ac:spMk id="8" creationId="{602728D8-0F47-4841-870A-A5046F655BE1}"/>
          </ac:spMkLst>
        </pc:spChg>
        <pc:spChg chg="mod">
          <ac:chgData name="Mizaan Ahmad" userId="1c5dd9f373d485ac" providerId="LiveId" clId="{32F5B313-0A93-4126-A826-37826676542F}" dt="2021-05-30T18:34:22.438" v="520"/>
          <ac:spMkLst>
            <pc:docMk/>
            <pc:sldMk cId="3783533735" sldId="285"/>
            <ac:spMk id="47" creationId="{7FDF7E63-7C77-46DB-AEC3-E85B8E34E603}"/>
          </ac:spMkLst>
        </pc:spChg>
        <pc:spChg chg="mod">
          <ac:chgData name="Mizaan Ahmad" userId="1c5dd9f373d485ac" providerId="LiveId" clId="{32F5B313-0A93-4126-A826-37826676542F}" dt="2021-05-30T16:29:25.718" v="346"/>
          <ac:spMkLst>
            <pc:docMk/>
            <pc:sldMk cId="3783533735" sldId="285"/>
            <ac:spMk id="48" creationId="{41C2AB24-194D-4981-922B-E9B156A98E95}"/>
          </ac:spMkLst>
        </pc:spChg>
      </pc:sldChg>
    </pc:docChg>
  </pc:docChgLst>
  <pc:docChgLst>
    <pc:chgData name="Mizaan Ahmad" userId="1c5dd9f373d485ac" providerId="LiveId" clId="{4F856225-866D-4968-817D-74B6E89CB89C}"/>
    <pc:docChg chg="custSel modSld">
      <pc:chgData name="Mizaan Ahmad" userId="1c5dd9f373d485ac" providerId="LiveId" clId="{4F856225-866D-4968-817D-74B6E89CB89C}" dt="2021-05-31T02:54:16.357" v="2" actId="313"/>
      <pc:docMkLst>
        <pc:docMk/>
      </pc:docMkLst>
      <pc:sldChg chg="modSp mod">
        <pc:chgData name="Mizaan Ahmad" userId="1c5dd9f373d485ac" providerId="LiveId" clId="{4F856225-866D-4968-817D-74B6E89CB89C}" dt="2021-05-31T02:54:07.428" v="0"/>
        <pc:sldMkLst>
          <pc:docMk/>
          <pc:sldMk cId="2491112856" sldId="280"/>
        </pc:sldMkLst>
        <pc:spChg chg="mod">
          <ac:chgData name="Mizaan Ahmad" userId="1c5dd9f373d485ac" providerId="LiveId" clId="{4F856225-866D-4968-817D-74B6E89CB89C}" dt="2021-05-31T02:54:07.428" v="0"/>
          <ac:spMkLst>
            <pc:docMk/>
            <pc:sldMk cId="2491112856" sldId="280"/>
            <ac:spMk id="6" creationId="{4ADAE8C7-EE46-4C64-90DC-523225301A72}"/>
          </ac:spMkLst>
        </pc:spChg>
      </pc:sldChg>
      <pc:sldChg chg="modSp mod">
        <pc:chgData name="Mizaan Ahmad" userId="1c5dd9f373d485ac" providerId="LiveId" clId="{4F856225-866D-4968-817D-74B6E89CB89C}" dt="2021-05-31T02:54:16.357" v="2" actId="313"/>
        <pc:sldMkLst>
          <pc:docMk/>
          <pc:sldMk cId="3783533735" sldId="285"/>
        </pc:sldMkLst>
        <pc:spChg chg="mod">
          <ac:chgData name="Mizaan Ahmad" userId="1c5dd9f373d485ac" providerId="LiveId" clId="{4F856225-866D-4968-817D-74B6E89CB89C}" dt="2021-05-31T02:54:16.357" v="2" actId="313"/>
          <ac:spMkLst>
            <pc:docMk/>
            <pc:sldMk cId="3783533735" sldId="285"/>
            <ac:spMk id="48" creationId="{41C2AB24-194D-4981-922B-E9B156A98E95}"/>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Monash%20Aged%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Monash%20Aged%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Monash%20Aged%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Monash%20Aged%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Monash%20Aged%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Aged%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Monash%20Aged%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Aged%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Aged%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Aged%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Aged%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Aged%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onash%20Aged%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Monash%20Aged%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Monash%20Aged%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6</c:v>
                </c:pt>
                <c:pt idx="1">
                  <c:v>12</c:v>
                </c:pt>
                <c:pt idx="2">
                  <c:v>12</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Monash Aged</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dLbl>
              <c:idx val="1"/>
              <c:layout>
                <c:manualLayout>
                  <c:x val="-3.8216115375507544E-2"/>
                  <c:y val="4.61599000838336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63D-4F4C-BC26-F8773EA68B48}"/>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3</c:v>
                </c:pt>
                <c:pt idx="1">
                  <c:v>11</c:v>
                </c:pt>
                <c:pt idx="2">
                  <c:v>15</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0.2</c:v>
                </c:pt>
                <c:pt idx="1">
                  <c:v>0.2</c:v>
                </c:pt>
                <c:pt idx="2">
                  <c:v>0.13</c:v>
                </c:pt>
                <c:pt idx="3">
                  <c:v>0.13</c:v>
                </c:pt>
                <c:pt idx="4">
                  <c:v>7.0000000000000007E-2</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4"/>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0.16</c:v>
                </c:pt>
                <c:pt idx="1">
                  <c:v>0.06</c:v>
                </c:pt>
                <c:pt idx="2">
                  <c:v>0.13</c:v>
                </c:pt>
                <c:pt idx="3">
                  <c:v>7.0000000000000007E-2</c:v>
                </c:pt>
                <c:pt idx="4">
                  <c:v>0.06</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0.33</c:v>
                </c:pt>
                <c:pt idx="1">
                  <c:v>0.25</c:v>
                </c:pt>
                <c:pt idx="2">
                  <c:v>0.17</c:v>
                </c:pt>
                <c:pt idx="3">
                  <c:v>0.17</c:v>
                </c:pt>
                <c:pt idx="4">
                  <c:v>0.17</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4"/>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0.19</c:v>
                </c:pt>
                <c:pt idx="1">
                  <c:v>0.06</c:v>
                </c:pt>
                <c:pt idx="2">
                  <c:v>0.1</c:v>
                </c:pt>
                <c:pt idx="3">
                  <c:v>0.13</c:v>
                </c:pt>
                <c:pt idx="4">
                  <c:v>0.12</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Outcomes by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1</c:v>
                </c:pt>
                <c:pt idx="1">
                  <c:v>0.92</c:v>
                </c:pt>
                <c:pt idx="2">
                  <c:v>0.75</c:v>
                </c:pt>
                <c:pt idx="3">
                  <c:v>0.42</c:v>
                </c:pt>
                <c:pt idx="4">
                  <c:v>4.4999999999999997E-3</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Outcomes by Monash Aged</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4.4999999999999997E-3</c:v>
                </c:pt>
                <c:pt idx="1">
                  <c:v>7.0000000000000007E-2</c:v>
                </c:pt>
                <c:pt idx="2">
                  <c:v>4.4999999999999997E-3</c:v>
                </c:pt>
                <c:pt idx="3">
                  <c:v>4.4999999999999997E-3</c:v>
                </c:pt>
                <c:pt idx="4">
                  <c:v>0.93</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4988610258853729"/>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Review/change to consumer care</c:v>
                </c:pt>
                <c:pt idx="3">
                  <c:v>Meeting or reviews arranged</c:v>
                </c:pt>
                <c:pt idx="4">
                  <c:v>Changes in policy, practice or training</c:v>
                </c:pt>
                <c:pt idx="5">
                  <c:v>Safety/risk issue addressed</c:v>
                </c:pt>
              </c:strCache>
            </c:strRef>
          </c:cat>
          <c:val>
            <c:numRef>
              <c:f>Actions!$B$1:$B$6</c:f>
              <c:numCache>
                <c:formatCode>0%</c:formatCode>
                <c:ptCount val="6"/>
                <c:pt idx="0">
                  <c:v>0.64</c:v>
                </c:pt>
                <c:pt idx="1">
                  <c:v>0.55000000000000004</c:v>
                </c:pt>
                <c:pt idx="2">
                  <c:v>0.27</c:v>
                </c:pt>
                <c:pt idx="3">
                  <c:v>0.27</c:v>
                </c:pt>
                <c:pt idx="4">
                  <c:v>0.18</c:v>
                </c:pt>
                <c:pt idx="5">
                  <c:v>0.09</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Monash Aged</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Monash Aged</c:v>
                </c:pt>
              </c:strCache>
            </c:strRef>
          </c:cat>
          <c:val>
            <c:numRef>
              <c:f>ComplaintMedians!$D$2:$D$4</c:f>
              <c:numCache>
                <c:formatCode>General</c:formatCode>
                <c:ptCount val="3"/>
                <c:pt idx="0">
                  <c:v>9</c:v>
                </c:pt>
                <c:pt idx="1">
                  <c:v>11</c:v>
                </c:pt>
                <c:pt idx="2">
                  <c:v>11</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Monash Aged</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7</c:v>
                </c:pt>
                <c:pt idx="1">
                  <c:v>5</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5</c:v>
                </c:pt>
                <c:pt idx="1">
                  <c:v>9</c:v>
                </c:pt>
                <c:pt idx="2">
                  <c:v>1</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0.67</c:v>
                </c:pt>
                <c:pt idx="1">
                  <c:v>0.5</c:v>
                </c:pt>
                <c:pt idx="2">
                  <c:v>0.33</c:v>
                </c:pt>
                <c:pt idx="3">
                  <c:v>0.33</c:v>
                </c:pt>
                <c:pt idx="4">
                  <c:v>0.17</c:v>
                </c:pt>
                <c:pt idx="5">
                  <c:v>4.4999999999999997E-3</c:v>
                </c:pt>
                <c:pt idx="6">
                  <c:v>0.17</c:v>
                </c:pt>
                <c:pt idx="7">
                  <c:v>0.25</c:v>
                </c:pt>
                <c:pt idx="8">
                  <c:v>0.08</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0.4</c:v>
                </c:pt>
                <c:pt idx="2">
                  <c:v>0.31</c:v>
                </c:pt>
                <c:pt idx="3">
                  <c:v>0.25</c:v>
                </c:pt>
                <c:pt idx="4">
                  <c:v>0.12</c:v>
                </c:pt>
                <c:pt idx="5">
                  <c:v>0.13</c:v>
                </c:pt>
                <c:pt idx="6">
                  <c:v>0.17</c:v>
                </c:pt>
                <c:pt idx="7">
                  <c:v>0.15</c:v>
                </c:pt>
                <c:pt idx="8">
                  <c:v>0.08</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0.53</c:v>
                </c:pt>
                <c:pt idx="1">
                  <c:v>0.33</c:v>
                </c:pt>
                <c:pt idx="2">
                  <c:v>0.27</c:v>
                </c:pt>
                <c:pt idx="3">
                  <c:v>0.13</c:v>
                </c:pt>
                <c:pt idx="4">
                  <c:v>7.0000000000000007E-2</c:v>
                </c:pt>
                <c:pt idx="5">
                  <c:v>7.0000000000000007E-2</c:v>
                </c:pt>
                <c:pt idx="6">
                  <c:v>7.0000000000000007E-2</c:v>
                </c:pt>
                <c:pt idx="7">
                  <c:v>4.4999999999999997E-3</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0.52</c:v>
                </c:pt>
                <c:pt idx="1">
                  <c:v>0.28999999999999998</c:v>
                </c:pt>
                <c:pt idx="2">
                  <c:v>0.26</c:v>
                </c:pt>
                <c:pt idx="3">
                  <c:v>0.11</c:v>
                </c:pt>
                <c:pt idx="4">
                  <c:v>0.03</c:v>
                </c:pt>
                <c:pt idx="5">
                  <c:v>0.04</c:v>
                </c:pt>
                <c:pt idx="6">
                  <c:v>0.21</c:v>
                </c:pt>
                <c:pt idx="7">
                  <c:v>0.22</c:v>
                </c:pt>
                <c:pt idx="8">
                  <c:v>4.4999999999999997E-3</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4.4999999999999997E-3</c:v>
                </c:pt>
                <c:pt idx="1">
                  <c:v>0.2</c:v>
                </c:pt>
                <c:pt idx="2">
                  <c:v>0.6</c:v>
                </c:pt>
                <c:pt idx="3">
                  <c:v>0.2</c:v>
                </c:pt>
                <c:pt idx="4">
                  <c:v>0.8</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0.28999999999999998</c:v>
                </c:pt>
                <c:pt idx="1">
                  <c:v>0.43</c:v>
                </c:pt>
                <c:pt idx="2">
                  <c:v>0.43</c:v>
                </c:pt>
                <c:pt idx="3">
                  <c:v>0.43</c:v>
                </c:pt>
                <c:pt idx="4">
                  <c:v>0.56999999999999995</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4.4999999999999997E-3</c:v>
                </c:pt>
                <c:pt idx="1">
                  <c:v>4.4999999999999997E-3</c:v>
                </c:pt>
                <c:pt idx="2">
                  <c:v>0.56000000000000005</c:v>
                </c:pt>
                <c:pt idx="3">
                  <c:v>0.22</c:v>
                </c:pt>
                <c:pt idx="4">
                  <c:v>0.56000000000000005</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0.2</c:v>
                </c:pt>
                <c:pt idx="1">
                  <c:v>0.2</c:v>
                </c:pt>
                <c:pt idx="2">
                  <c:v>4.4999999999999997E-3</c:v>
                </c:pt>
                <c:pt idx="3">
                  <c:v>0.4</c:v>
                </c:pt>
                <c:pt idx="4">
                  <c:v>0.4</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FC94B264-4727-40C0-9629-88305C0CA2C4}"/>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Monash Aged</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(n=12)</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Monash Aged</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Monash Aged</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3941690142"/>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577197641"/>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2073536559"/>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2027414860"/>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3899657"/>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Issues raised in complaints to the MHCC about Monash Aged were broadly consistent with those raised in complaints to the MHCC for all aged mental health service.</a:t>
            </a:r>
          </a:p>
          <a:p>
            <a:pPr marL="342900" indent="-342900">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line with all aged mental health services, the most frequently raised issue in complaints directly to Monash Aged was about treatment, followed by communication and conduct and behaviour. </a:t>
            </a:r>
          </a:p>
          <a:p>
            <a:pPr marL="342900" indent="-342900">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Compared to all aged mental health services, there were proportionately lower levels of complaints made directly to Monash Aged about facilities.</a:t>
            </a:r>
            <a:endParaRPr lang="en-AU" sz="16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3" y="1588317"/>
            <a:ext cx="4133945" cy="4829143"/>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Although overall numbers of complaints were low, most consumers and family members making complaints to the MHCC about Monash Aged raised concerns about treatment. Consumers were more likely than family members/carers to raise conduct and behaviour and medication issues, and family members/carers were more likely to raise communication issues, both consistent with the sector.</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directly to the service, most consumers were more likely to have concerns about treatment and conduct and behaviour, while family members/carers largely had concerns about treatment and communication.</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Monash Aged</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2987033416"/>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3911158436"/>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(n=7)</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(n=5)</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(n=5)</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(n=9)</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3797840505"/>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733543744"/>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communication with family/carer</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Medication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Unnecessary medication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Dissatisfied with discharge plan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discharge information communicated</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Communication</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Inadequate, misleading or confusing information provided to family/carer</a:t>
            </a:r>
            <a:endParaRPr lang="en-AU" sz="1100" dirty="0">
              <a:effectLst/>
              <a:latin typeface="Arial Nova Light" panose="020B0304020202020204" pitchFamily="34" charset="0"/>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Access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Poor administrative processes</a:t>
            </a: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371263" cy="4287456"/>
          </a:xfrm>
          <a:prstGeom prst="rect">
            <a:avLst/>
          </a:prstGeom>
          <a:noFill/>
        </p:spPr>
        <p:txBody>
          <a:bodyPr wrap="square">
            <a:spAutoFit/>
          </a:bodyPr>
          <a:lstStyle/>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 most frequently raised issues in complaints to the MHCC about Monash Aged in 2019-20 were lack of communication with family members/carers and unnecessary medication.</a:t>
            </a:r>
          </a:p>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 most frequently occurring issues in complaints made to Monash Aged in 2019-20 was rudeness, lack of respect or discourtesy.</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351951423"/>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2469108520"/>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Monash Aged</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Monash Aged</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(n=12)</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Monash Aged</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2009662525"/>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accent3"/>
                </a:solidFill>
                <a:latin typeface="Arial Nova Light" panose="020B0304020202020204" pitchFamily="34" charset="0"/>
                <a:cs typeface="Arial" panose="020B0604020202020204" pitchFamily="34" charset="0"/>
              </a:rPr>
              <a:t>Closed complaints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Monash Aged</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4337149"/>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achieved by Monash Aged in response to complaints made to the MHCC about Monash Aged mirrored statewide trends, with most resulting in acknowledgement, action or answer.</a:t>
            </a:r>
          </a:p>
          <a:p>
            <a:pPr marL="177800" indent="-1778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data was largely unavailable for complaints made directly to Monash Aged.</a:t>
            </a:r>
            <a:endParaRPr lang="en-US" sz="1800" dirty="0">
              <a:solidFill>
                <a:schemeClr val="accent3"/>
              </a:solidFill>
              <a:latin typeface="Arial Nova Light" panose="020B0304020202020204" pitchFamily="34" charset="0"/>
              <a:cs typeface="Arial" panose="020B0604020202020204" pitchFamily="34" charset="0"/>
            </a:endParaRPr>
          </a:p>
          <a:p>
            <a:pPr marL="177800" indent="-177800" algn="l">
              <a:lnSpc>
                <a:spcPct val="110000"/>
              </a:lnSpc>
              <a:spcBef>
                <a:spcPts val="600"/>
              </a:spcBef>
              <a:spcAft>
                <a:spcPts val="600"/>
              </a:spcAft>
              <a:buFont typeface="Arial" panose="020B0604020202020204" pitchFamily="34" charset="0"/>
              <a:buChar char="•"/>
            </a:pPr>
            <a:endParaRPr lang="en-US" sz="18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Monash Aged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941857514"/>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237664"/>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2019-20, there were slightly more complaints made directly to Monash Aged than to the MHCC.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a:t>
            </a:r>
            <a:r>
              <a:rPr lang="en-AU" sz="3600" b="1">
                <a:solidFill>
                  <a:schemeClr val="accent3"/>
                </a:solidFill>
                <a:latin typeface="Arial Rounded MT Bold" panose="020F0704030504030204" pitchFamily="34" charset="0"/>
                <a:cs typeface="Arial" panose="020B0604020202020204" pitchFamily="34" charset="0"/>
              </a:rPr>
              <a:t>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474926"/>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most frequently raised issues in complaints to the MHCC about Monash Aged in 2019-20 were lack of communication with family members/carers and unnecessary medication.</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most frequently occurring issues in complaints made to Monash Aged in 2019-20 was rudeness, lack of respect or discourtesy.</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4287456"/>
          </a:xfrm>
          <a:prstGeom prst="rect">
            <a:avLst/>
          </a:prstGeom>
          <a:noFill/>
        </p:spPr>
        <p:txBody>
          <a:bodyPr wrap="square">
            <a:spAutoFit/>
          </a:bodyPr>
          <a:lstStyle/>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Most complaints to the MHCC resulted in action, acknowledgement and answers by Monash Aged.</a:t>
            </a:r>
          </a:p>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data was largely unavailable for complaints made directly to Monash Aged, despite this being requested by the MHCC. Recording and reporting on outcomes will enable better comparison with statewide data, and better highlight the effectiveness of Monash </a:t>
            </a:r>
            <a:r>
              <a:rPr lang="en-US" sz="1600">
                <a:solidFill>
                  <a:schemeClr val="accent3"/>
                </a:solidFill>
                <a:latin typeface="Arial Nova Light" panose="020B0304020202020204" pitchFamily="34" charset="0"/>
                <a:cs typeface="Arial" panose="020B0604020202020204" pitchFamily="34" charset="0"/>
              </a:rPr>
              <a:t>Aged’s </a:t>
            </a:r>
            <a:r>
              <a:rPr lang="en-US" sz="1600" dirty="0">
                <a:solidFill>
                  <a:schemeClr val="accent3"/>
                </a:solidFill>
                <a:latin typeface="Arial Nova Light" panose="020B0304020202020204" pitchFamily="34" charset="0"/>
                <a:cs typeface="Arial" panose="020B0604020202020204" pitchFamily="34" charset="0"/>
              </a:rPr>
              <a:t>complaint systems. </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a:p>
            <a:pPr algn="l">
              <a:lnSpc>
                <a:spcPct val="100000"/>
              </a:lnSpc>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to the MHCC rose in 2018-19, before remaining stable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Monash Aged increased steadily over the reporting period.</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In 2019-20, there were slightly more complaints made directly to Monash Aged than to the MHCC. This suggests that consumers and family members/carers feel empowered to raise concerns directly with the service.</a:t>
            </a:r>
          </a:p>
          <a:p>
            <a:pPr marL="285750" indent="-285750" algn="l">
              <a:spcBef>
                <a:spcPts val="600"/>
              </a:spcBef>
              <a:spcAft>
                <a:spcPts val="600"/>
              </a:spcAft>
              <a:buFont typeface="Arial" panose="020B0604020202020204" pitchFamily="34" charset="0"/>
              <a:buChar char="•"/>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12</a:t>
            </a:r>
          </a:p>
          <a:p>
            <a:pPr>
              <a:lnSpc>
                <a:spcPct val="80000"/>
              </a:lnSpc>
            </a:pPr>
            <a:r>
              <a:rPr lang="en-AU" sz="1600" dirty="0">
                <a:solidFill>
                  <a:srgbClr val="052A39"/>
                </a:solidFill>
                <a:latin typeface="Arial Nova Light" panose="020B0304020202020204" pitchFamily="34" charset="0"/>
              </a:rPr>
              <a:t>Complaints to MHCC about Monash Aged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15</a:t>
            </a:r>
          </a:p>
          <a:p>
            <a:pPr>
              <a:lnSpc>
                <a:spcPct val="80000"/>
              </a:lnSpc>
            </a:pPr>
            <a:r>
              <a:rPr lang="en-AU" sz="1600" dirty="0">
                <a:solidFill>
                  <a:srgbClr val="052A39"/>
                </a:solidFill>
                <a:latin typeface="Arial Nova Light" panose="020B0304020202020204" pitchFamily="34" charset="0"/>
              </a:rPr>
              <a:t>Complaints to Monash Aged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2949945149"/>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Overall, Monash Aged received lower rates of complaints directly and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Monash Aged also received a similar rate of compliments than the sector-wide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(n=12)</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Monash Aged</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1437516164"/>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Monash Aged</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Monash Aged</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Monash Aged</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Monash Aged</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Monash Aged</a:t>
            </a:r>
          </a:p>
        </p:txBody>
      </p:sp>
      <p:sp>
        <p:nvSpPr>
          <p:cNvPr id="25" name="Oval 24">
            <a:extLst>
              <a:ext uri="{FF2B5EF4-FFF2-40B4-BE49-F238E27FC236}">
                <a16:creationId xmlns:a16="http://schemas.microsoft.com/office/drawing/2014/main" id="{369D8D33-5DA1-4E73-B26D-22F885E2BBA3}"/>
              </a:ext>
            </a:extLst>
          </p:cNvPr>
          <p:cNvSpPr/>
          <p:nvPr/>
        </p:nvSpPr>
        <p:spPr>
          <a:xfrm>
            <a:off x="7817023" y="2110195"/>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65976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Although numbers of complaints were low, compared to all aged mental health services, consumers made most complaints, at consistent levels with all aged mental health services in 2019-20.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Also consistent with the aged mental health service sector, family members/carers made a higher proportion of direct complaints in 2019-20.</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3619534286"/>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2.xml><?xml version="1.0" encoding="utf-8"?>
<ds:datastoreItem xmlns:ds="http://schemas.openxmlformats.org/officeDocument/2006/customXml" ds:itemID="{8E5AA8DE-971E-460E-9ACA-8E519CBA998F}">
  <ds:schemaRefs>
    <ds:schemaRef ds:uri="http://purl.org/dc/elements/1.1/"/>
    <ds:schemaRef ds:uri="http://purl.org/dc/dcmitype/"/>
    <ds:schemaRef ds:uri="http://www.w3.org/XML/1998/namespace"/>
    <ds:schemaRef ds:uri="http://schemas.microsoft.com/office/2006/documentManagement/types"/>
    <ds:schemaRef ds:uri="http://schemas.microsoft.com/office/2006/metadata/properties"/>
    <ds:schemaRef ds:uri="http://purl.org/dc/terms/"/>
    <ds:schemaRef ds:uri="346a98b2-8cb5-4b00-9f7c-6f20646cf270"/>
    <ds:schemaRef ds:uri="http://schemas.microsoft.com/office/infopath/2007/PartnerControls"/>
    <ds:schemaRef ds:uri="http://schemas.openxmlformats.org/package/2006/metadata/core-properties"/>
    <ds:schemaRef ds:uri="1003d65e-de0c-4738-9985-419c46fd36e2"/>
  </ds:schemaRefs>
</ds:datastoreItem>
</file>

<file path=customXml/itemProps3.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17517</TotalTime>
  <Words>1515</Words>
  <Application>Microsoft Office PowerPoint</Application>
  <PresentationFormat>Widescreen</PresentationFormat>
  <Paragraphs>193</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Monash Aged</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2022-04-11T03:22:49Z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a47409ec-8b37-4a13-94a4-8f13e7a12c11</vt:lpwstr>
  </property>
  <property fmtid="{D5CDD505-2E9C-101B-9397-08002B2CF9AE}" pid="9" name="MSIP_Label_43e64453-338c-4f93-8a4d-0039a0a41f2a_ContentBits">
    <vt:lpwstr>2</vt:lpwstr>
  </property>
</Properties>
</file>