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7917BA-3228-4D5F-818E-CB17E23A824C}" v="32" dt="2021-05-30T16:35:42.1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83"/>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BB7917BA-3228-4D5F-818E-CB17E23A824C}"/>
    <pc:docChg chg="undo redo custSel modSld">
      <pc:chgData name="Mizaan Ahmad" userId="1c5dd9f373d485ac" providerId="LiveId" clId="{BB7917BA-3228-4D5F-818E-CB17E23A824C}" dt="2021-05-30T18:44:11.130" v="776" actId="6549"/>
      <pc:docMkLst>
        <pc:docMk/>
      </pc:docMkLst>
      <pc:sldChg chg="modSp">
        <pc:chgData name="Mizaan Ahmad" userId="1c5dd9f373d485ac" providerId="LiveId" clId="{BB7917BA-3228-4D5F-818E-CB17E23A824C}" dt="2021-05-28T04:49:21.593" v="21"/>
        <pc:sldMkLst>
          <pc:docMk/>
          <pc:sldMk cId="728255935" sldId="256"/>
        </pc:sldMkLst>
        <pc:spChg chg="mod">
          <ac:chgData name="Mizaan Ahmad" userId="1c5dd9f373d485ac" providerId="LiveId" clId="{BB7917BA-3228-4D5F-818E-CB17E23A824C}" dt="2021-05-28T04:49:21.593" v="21"/>
          <ac:spMkLst>
            <pc:docMk/>
            <pc:sldMk cId="728255935" sldId="256"/>
            <ac:spMk id="2" creationId="{9397E537-13FD-4378-9583-8D5B5C02A877}"/>
          </ac:spMkLst>
        </pc:spChg>
      </pc:sldChg>
      <pc:sldChg chg="modSp mod">
        <pc:chgData name="Mizaan Ahmad" userId="1c5dd9f373d485ac" providerId="LiveId" clId="{BB7917BA-3228-4D5F-818E-CB17E23A824C}" dt="2021-05-30T18:00:51.813" v="607" actId="404"/>
        <pc:sldMkLst>
          <pc:docMk/>
          <pc:sldMk cId="2468528989" sldId="261"/>
        </pc:sldMkLst>
        <pc:spChg chg="mod">
          <ac:chgData name="Mizaan Ahmad" userId="1c5dd9f373d485ac" providerId="LiveId" clId="{BB7917BA-3228-4D5F-818E-CB17E23A824C}" dt="2021-05-28T04:49:21.593" v="21"/>
          <ac:spMkLst>
            <pc:docMk/>
            <pc:sldMk cId="2468528989" sldId="261"/>
            <ac:spMk id="60" creationId="{AB061075-8A5B-40FF-8648-8D92BC4CCE3C}"/>
          </ac:spMkLst>
        </pc:spChg>
        <pc:spChg chg="mod">
          <ac:chgData name="Mizaan Ahmad" userId="1c5dd9f373d485ac" providerId="LiveId" clId="{BB7917BA-3228-4D5F-818E-CB17E23A824C}" dt="2021-05-28T04:51:08.033" v="37" actId="20577"/>
          <ac:spMkLst>
            <pc:docMk/>
            <pc:sldMk cId="2468528989" sldId="261"/>
            <ac:spMk id="62" creationId="{CB5D0E10-8852-4137-8C7E-F4E521A448D5}"/>
          </ac:spMkLst>
        </pc:spChg>
        <pc:spChg chg="mod">
          <ac:chgData name="Mizaan Ahmad" userId="1c5dd9f373d485ac" providerId="LiveId" clId="{BB7917BA-3228-4D5F-818E-CB17E23A824C}" dt="2021-05-28T04:51:06.248" v="36" actId="20577"/>
          <ac:spMkLst>
            <pc:docMk/>
            <pc:sldMk cId="2468528989" sldId="261"/>
            <ac:spMk id="64" creationId="{D6DB30DD-57AC-415F-B7DB-D50768B1C381}"/>
          </ac:spMkLst>
        </pc:spChg>
        <pc:spChg chg="mod">
          <ac:chgData name="Mizaan Ahmad" userId="1c5dd9f373d485ac" providerId="LiveId" clId="{BB7917BA-3228-4D5F-818E-CB17E23A824C}" dt="2021-05-28T04:51:13.715" v="41" actId="20577"/>
          <ac:spMkLst>
            <pc:docMk/>
            <pc:sldMk cId="2468528989" sldId="261"/>
            <ac:spMk id="69" creationId="{0892C425-D844-4FC1-B442-52B4A2286E5A}"/>
          </ac:spMkLst>
        </pc:spChg>
        <pc:spChg chg="mod">
          <ac:chgData name="Mizaan Ahmad" userId="1c5dd9f373d485ac" providerId="LiveId" clId="{BB7917BA-3228-4D5F-818E-CB17E23A824C}" dt="2021-05-28T04:51:11.744" v="39" actId="20577"/>
          <ac:spMkLst>
            <pc:docMk/>
            <pc:sldMk cId="2468528989" sldId="261"/>
            <ac:spMk id="71" creationId="{B073341D-203C-476E-B503-B355E196931A}"/>
          </ac:spMkLst>
        </pc:spChg>
        <pc:spChg chg="mod">
          <ac:chgData name="Mizaan Ahmad" userId="1c5dd9f373d485ac" providerId="LiveId" clId="{BB7917BA-3228-4D5F-818E-CB17E23A824C}" dt="2021-05-30T18:00:51.813" v="607" actId="404"/>
          <ac:spMkLst>
            <pc:docMk/>
            <pc:sldMk cId="2468528989" sldId="261"/>
            <ac:spMk id="98" creationId="{5A1D96C0-F43A-4ADF-9134-72B1D1BA0AC5}"/>
          </ac:spMkLst>
        </pc:spChg>
      </pc:sldChg>
      <pc:sldChg chg="modSp mod">
        <pc:chgData name="Mizaan Ahmad" userId="1c5dd9f373d485ac" providerId="LiveId" clId="{BB7917BA-3228-4D5F-818E-CB17E23A824C}" dt="2021-05-30T16:32:16.997" v="175"/>
        <pc:sldMkLst>
          <pc:docMk/>
          <pc:sldMk cId="1080916225" sldId="262"/>
        </pc:sldMkLst>
        <pc:spChg chg="mod">
          <ac:chgData name="Mizaan Ahmad" userId="1c5dd9f373d485ac" providerId="LiveId" clId="{BB7917BA-3228-4D5F-818E-CB17E23A824C}" dt="2021-05-28T04:49:42.296" v="23"/>
          <ac:spMkLst>
            <pc:docMk/>
            <pc:sldMk cId="1080916225" sldId="262"/>
            <ac:spMk id="7" creationId="{B8C74E88-7F6D-4041-91CB-DE55566F01D8}"/>
          </ac:spMkLst>
        </pc:spChg>
        <pc:spChg chg="mod">
          <ac:chgData name="Mizaan Ahmad" userId="1c5dd9f373d485ac" providerId="LiveId" clId="{BB7917BA-3228-4D5F-818E-CB17E23A824C}" dt="2021-05-28T04:49:35.305" v="22"/>
          <ac:spMkLst>
            <pc:docMk/>
            <pc:sldMk cId="1080916225" sldId="262"/>
            <ac:spMk id="95" creationId="{0BE1A289-64D1-483F-B840-A7B7912C2D13}"/>
          </ac:spMkLst>
        </pc:spChg>
        <pc:spChg chg="mod">
          <ac:chgData name="Mizaan Ahmad" userId="1c5dd9f373d485ac" providerId="LiveId" clId="{BB7917BA-3228-4D5F-818E-CB17E23A824C}" dt="2021-05-30T16:32:16.997" v="175"/>
          <ac:spMkLst>
            <pc:docMk/>
            <pc:sldMk cId="1080916225" sldId="262"/>
            <ac:spMk id="162" creationId="{BE44FBF2-A33C-4A25-A70A-F999F9D86D64}"/>
          </ac:spMkLst>
        </pc:spChg>
        <pc:graphicFrameChg chg="mod">
          <ac:chgData name="Mizaan Ahmad" userId="1c5dd9f373d485ac" providerId="LiveId" clId="{BB7917BA-3228-4D5F-818E-CB17E23A824C}" dt="2021-05-28T02:26:43.599" v="20"/>
          <ac:graphicFrameMkLst>
            <pc:docMk/>
            <pc:sldMk cId="1080916225" sldId="262"/>
            <ac:graphicFrameMk id="10" creationId="{249D1375-7714-4DB0-A7EB-02D9DEAC83CD}"/>
          </ac:graphicFrameMkLst>
        </pc:graphicFrameChg>
      </pc:sldChg>
      <pc:sldChg chg="modSp mod">
        <pc:chgData name="Mizaan Ahmad" userId="1c5dd9f373d485ac" providerId="LiveId" clId="{BB7917BA-3228-4D5F-818E-CB17E23A824C}" dt="2021-05-30T17:34:39.719" v="598" actId="20577"/>
        <pc:sldMkLst>
          <pc:docMk/>
          <pc:sldMk cId="1708563974" sldId="263"/>
        </pc:sldMkLst>
        <pc:spChg chg="mod">
          <ac:chgData name="Mizaan Ahmad" userId="1c5dd9f373d485ac" providerId="LiveId" clId="{BB7917BA-3228-4D5F-818E-CB17E23A824C}" dt="2021-05-28T04:49:21.593" v="21"/>
          <ac:spMkLst>
            <pc:docMk/>
            <pc:sldMk cId="1708563974" sldId="263"/>
            <ac:spMk id="10" creationId="{78AF2B26-50A2-4EF4-81EE-D6952DF82E99}"/>
          </ac:spMkLst>
        </pc:spChg>
        <pc:spChg chg="mod">
          <ac:chgData name="Mizaan Ahmad" userId="1c5dd9f373d485ac" providerId="LiveId" clId="{BB7917BA-3228-4D5F-818E-CB17E23A824C}" dt="2021-05-28T04:49:21.593" v="21"/>
          <ac:spMkLst>
            <pc:docMk/>
            <pc:sldMk cId="1708563974" sldId="263"/>
            <ac:spMk id="24" creationId="{895944F8-F855-4A71-A879-C62188B3C168}"/>
          </ac:spMkLst>
        </pc:spChg>
        <pc:spChg chg="mod">
          <ac:chgData name="Mizaan Ahmad" userId="1c5dd9f373d485ac" providerId="LiveId" clId="{BB7917BA-3228-4D5F-818E-CB17E23A824C}" dt="2021-05-28T04:50:02.850" v="35" actId="1035"/>
          <ac:spMkLst>
            <pc:docMk/>
            <pc:sldMk cId="1708563974" sldId="263"/>
            <ac:spMk id="25" creationId="{369D8D33-5DA1-4E73-B26D-22F885E2BBA3}"/>
          </ac:spMkLst>
        </pc:spChg>
        <pc:spChg chg="mod">
          <ac:chgData name="Mizaan Ahmad" userId="1c5dd9f373d485ac" providerId="LiveId" clId="{BB7917BA-3228-4D5F-818E-CB17E23A824C}" dt="2021-05-30T17:34:39.719" v="598" actId="20577"/>
          <ac:spMkLst>
            <pc:docMk/>
            <pc:sldMk cId="1708563974" sldId="263"/>
            <ac:spMk id="42" creationId="{12FCE8F7-4DC7-417F-A76F-D25E22BC09AC}"/>
          </ac:spMkLst>
        </pc:spChg>
      </pc:sldChg>
      <pc:sldChg chg="modSp mod">
        <pc:chgData name="Mizaan Ahmad" userId="1c5dd9f373d485ac" providerId="LiveId" clId="{BB7917BA-3228-4D5F-818E-CB17E23A824C}" dt="2021-05-28T04:49:21.593" v="21"/>
        <pc:sldMkLst>
          <pc:docMk/>
          <pc:sldMk cId="4188436993" sldId="279"/>
        </pc:sldMkLst>
        <pc:spChg chg="mod">
          <ac:chgData name="Mizaan Ahmad" userId="1c5dd9f373d485ac" providerId="LiveId" clId="{BB7917BA-3228-4D5F-818E-CB17E23A824C}" dt="2021-05-28T04:49:21.593" v="21"/>
          <ac:spMkLst>
            <pc:docMk/>
            <pc:sldMk cId="4188436993" sldId="279"/>
            <ac:spMk id="7" creationId="{AB66B096-DF16-4ADA-A580-72E352B892CB}"/>
          </ac:spMkLst>
        </pc:spChg>
      </pc:sldChg>
      <pc:sldChg chg="modSp mod">
        <pc:chgData name="Mizaan Ahmad" userId="1c5dd9f373d485ac" providerId="LiveId" clId="{BB7917BA-3228-4D5F-818E-CB17E23A824C}" dt="2021-05-30T16:35:42.131" v="264"/>
        <pc:sldMkLst>
          <pc:docMk/>
          <pc:sldMk cId="2491112856" sldId="280"/>
        </pc:sldMkLst>
        <pc:spChg chg="mod">
          <ac:chgData name="Mizaan Ahmad" userId="1c5dd9f373d485ac" providerId="LiveId" clId="{BB7917BA-3228-4D5F-818E-CB17E23A824C}" dt="2021-05-30T16:35:19.929" v="262" actId="20577"/>
          <ac:spMkLst>
            <pc:docMk/>
            <pc:sldMk cId="2491112856" sldId="280"/>
            <ac:spMk id="6" creationId="{4ADAE8C7-EE46-4C64-90DC-523225301A72}"/>
          </ac:spMkLst>
        </pc:spChg>
        <pc:spChg chg="mod">
          <ac:chgData name="Mizaan Ahmad" userId="1c5dd9f373d485ac" providerId="LiveId" clId="{BB7917BA-3228-4D5F-818E-CB17E23A824C}" dt="2021-05-30T16:35:42.131" v="264"/>
          <ac:spMkLst>
            <pc:docMk/>
            <pc:sldMk cId="2491112856" sldId="280"/>
            <ac:spMk id="8" creationId="{37275FC9-DCC8-4EE7-9F89-C054BC939FBA}"/>
          </ac:spMkLst>
        </pc:spChg>
        <pc:graphicFrameChg chg="mod">
          <ac:chgData name="Mizaan Ahmad" userId="1c5dd9f373d485ac" providerId="LiveId" clId="{BB7917BA-3228-4D5F-818E-CB17E23A824C}" dt="2021-05-28T04:51:41.822" v="48"/>
          <ac:graphicFrameMkLst>
            <pc:docMk/>
            <pc:sldMk cId="2491112856" sldId="280"/>
            <ac:graphicFrameMk id="5" creationId="{0EB672B1-5887-4511-8FFC-B1514DBA91BA}"/>
          </ac:graphicFrameMkLst>
        </pc:graphicFrameChg>
      </pc:sldChg>
      <pc:sldChg chg="addSp delSp modSp mod">
        <pc:chgData name="Mizaan Ahmad" userId="1c5dd9f373d485ac" providerId="LiveId" clId="{BB7917BA-3228-4D5F-818E-CB17E23A824C}" dt="2021-05-30T16:33:20.883" v="209"/>
        <pc:sldMkLst>
          <pc:docMk/>
          <pc:sldMk cId="1026700057" sldId="281"/>
        </pc:sldMkLst>
        <pc:spChg chg="mod">
          <ac:chgData name="Mizaan Ahmad" userId="1c5dd9f373d485ac" providerId="LiveId" clId="{BB7917BA-3228-4D5F-818E-CB17E23A824C}" dt="2021-05-28T04:49:21.593" v="21"/>
          <ac:spMkLst>
            <pc:docMk/>
            <pc:sldMk cId="1026700057" sldId="281"/>
            <ac:spMk id="31" creationId="{83DAB2CF-300D-4DB5-B45B-DBB909FC4896}"/>
          </ac:spMkLst>
        </pc:spChg>
        <pc:spChg chg="mod">
          <ac:chgData name="Mizaan Ahmad" userId="1c5dd9f373d485ac" providerId="LiveId" clId="{BB7917BA-3228-4D5F-818E-CB17E23A824C}" dt="2021-05-28T04:49:21.593" v="21"/>
          <ac:spMkLst>
            <pc:docMk/>
            <pc:sldMk cId="1026700057" sldId="281"/>
            <ac:spMk id="33" creationId="{C9EDA928-934D-4253-B3F7-D2C5A0EA2328}"/>
          </ac:spMkLst>
        </pc:spChg>
        <pc:spChg chg="mod">
          <ac:chgData name="Mizaan Ahmad" userId="1c5dd9f373d485ac" providerId="LiveId" clId="{BB7917BA-3228-4D5F-818E-CB17E23A824C}" dt="2021-05-28T04:49:21.593" v="21"/>
          <ac:spMkLst>
            <pc:docMk/>
            <pc:sldMk cId="1026700057" sldId="281"/>
            <ac:spMk id="35" creationId="{CD52D763-E022-438E-BCA7-DADA4CE04A21}"/>
          </ac:spMkLst>
        </pc:spChg>
        <pc:spChg chg="add del">
          <ac:chgData name="Mizaan Ahmad" userId="1c5dd9f373d485ac" providerId="LiveId" clId="{BB7917BA-3228-4D5F-818E-CB17E23A824C}" dt="2021-05-30T16:32:48.003" v="183" actId="22"/>
          <ac:spMkLst>
            <pc:docMk/>
            <pc:sldMk cId="1026700057" sldId="281"/>
            <ac:spMk id="40" creationId="{661DB5F5-6361-4E72-A440-A9BBFD68D30A}"/>
          </ac:spMkLst>
        </pc:spChg>
        <pc:spChg chg="mod">
          <ac:chgData name="Mizaan Ahmad" userId="1c5dd9f373d485ac" providerId="LiveId" clId="{BB7917BA-3228-4D5F-818E-CB17E23A824C}" dt="2021-05-28T04:49:35.305" v="22"/>
          <ac:spMkLst>
            <pc:docMk/>
            <pc:sldMk cId="1026700057" sldId="281"/>
            <ac:spMk id="153" creationId="{A2AB544E-4468-4A75-974D-5F6A3F1DB67A}"/>
          </ac:spMkLst>
        </pc:spChg>
        <pc:spChg chg="mod">
          <ac:chgData name="Mizaan Ahmad" userId="1c5dd9f373d485ac" providerId="LiveId" clId="{BB7917BA-3228-4D5F-818E-CB17E23A824C}" dt="2021-05-28T04:49:42.296" v="23"/>
          <ac:spMkLst>
            <pc:docMk/>
            <pc:sldMk cId="1026700057" sldId="281"/>
            <ac:spMk id="156" creationId="{FE11D61C-FF8A-4EE8-B50B-130B038F0E97}"/>
          </ac:spMkLst>
        </pc:spChg>
        <pc:spChg chg="mod">
          <ac:chgData name="Mizaan Ahmad" userId="1c5dd9f373d485ac" providerId="LiveId" clId="{BB7917BA-3228-4D5F-818E-CB17E23A824C}" dt="2021-05-28T04:49:21.593" v="21"/>
          <ac:spMkLst>
            <pc:docMk/>
            <pc:sldMk cId="1026700057" sldId="281"/>
            <ac:spMk id="158" creationId="{46458C66-1FBA-4251-B989-C846FD6B7E45}"/>
          </ac:spMkLst>
        </pc:spChg>
        <pc:spChg chg="mod">
          <ac:chgData name="Mizaan Ahmad" userId="1c5dd9f373d485ac" providerId="LiveId" clId="{BB7917BA-3228-4D5F-818E-CB17E23A824C}" dt="2021-05-30T16:33:20.883" v="209"/>
          <ac:spMkLst>
            <pc:docMk/>
            <pc:sldMk cId="1026700057" sldId="281"/>
            <ac:spMk id="162" creationId="{BE44FBF2-A33C-4A25-A70A-F999F9D86D64}"/>
          </ac:spMkLst>
        </pc:spChg>
      </pc:sldChg>
      <pc:sldChg chg="modSp mod">
        <pc:chgData name="Mizaan Ahmad" userId="1c5dd9f373d485ac" providerId="LiveId" clId="{BB7917BA-3228-4D5F-818E-CB17E23A824C}" dt="2021-05-30T18:43:54.200" v="773" actId="20577"/>
        <pc:sldMkLst>
          <pc:docMk/>
          <pc:sldMk cId="908867797" sldId="283"/>
        </pc:sldMkLst>
        <pc:spChg chg="mod">
          <ac:chgData name="Mizaan Ahmad" userId="1c5dd9f373d485ac" providerId="LiveId" clId="{BB7917BA-3228-4D5F-818E-CB17E23A824C}" dt="2021-05-30T18:39:16.612" v="608"/>
          <ac:spMkLst>
            <pc:docMk/>
            <pc:sldMk cId="908867797" sldId="283"/>
            <ac:spMk id="60" creationId="{DE5ECE95-8FC4-4D84-B531-2A4DA54A0CA3}"/>
          </ac:spMkLst>
        </pc:spChg>
        <pc:spChg chg="mod">
          <ac:chgData name="Mizaan Ahmad" userId="1c5dd9f373d485ac" providerId="LiveId" clId="{BB7917BA-3228-4D5F-818E-CB17E23A824C}" dt="2021-05-28T04:49:35.305" v="22"/>
          <ac:spMkLst>
            <pc:docMk/>
            <pc:sldMk cId="908867797" sldId="283"/>
            <ac:spMk id="88" creationId="{AE6A1803-CF0D-41E1-BCA4-BCD1F3986BB4}"/>
          </ac:spMkLst>
        </pc:spChg>
        <pc:spChg chg="mod">
          <ac:chgData name="Mizaan Ahmad" userId="1c5dd9f373d485ac" providerId="LiveId" clId="{BB7917BA-3228-4D5F-818E-CB17E23A824C}" dt="2021-05-28T04:49:42.296" v="23"/>
          <ac:spMkLst>
            <pc:docMk/>
            <pc:sldMk cId="908867797" sldId="283"/>
            <ac:spMk id="90" creationId="{224D0F31-B4E7-45A3-8ACE-E9CE9C031EA7}"/>
          </ac:spMkLst>
        </pc:spChg>
        <pc:spChg chg="mod">
          <ac:chgData name="Mizaan Ahmad" userId="1c5dd9f373d485ac" providerId="LiveId" clId="{BB7917BA-3228-4D5F-818E-CB17E23A824C}" dt="2021-05-28T04:49:21.593" v="21"/>
          <ac:spMkLst>
            <pc:docMk/>
            <pc:sldMk cId="908867797" sldId="283"/>
            <ac:spMk id="91" creationId="{B0EF89E5-37B0-4ECB-AD05-33E40C5AAE16}"/>
          </ac:spMkLst>
        </pc:spChg>
        <pc:spChg chg="mod">
          <ac:chgData name="Mizaan Ahmad" userId="1c5dd9f373d485ac" providerId="LiveId" clId="{BB7917BA-3228-4D5F-818E-CB17E23A824C}" dt="2021-05-28T04:49:21.593" v="21"/>
          <ac:spMkLst>
            <pc:docMk/>
            <pc:sldMk cId="908867797" sldId="283"/>
            <ac:spMk id="124" creationId="{1DDEC7CB-1B7D-457D-AB8B-A9008867F2BA}"/>
          </ac:spMkLst>
        </pc:spChg>
        <pc:spChg chg="mod">
          <ac:chgData name="Mizaan Ahmad" userId="1c5dd9f373d485ac" providerId="LiveId" clId="{BB7917BA-3228-4D5F-818E-CB17E23A824C}" dt="2021-05-30T18:43:54.200" v="773" actId="20577"/>
          <ac:spMkLst>
            <pc:docMk/>
            <pc:sldMk cId="908867797" sldId="283"/>
            <ac:spMk id="156" creationId="{DD2CACB0-98A4-471A-9DEE-A4A2CC4EFE99}"/>
          </ac:spMkLst>
        </pc:spChg>
        <pc:spChg chg="mod">
          <ac:chgData name="Mizaan Ahmad" userId="1c5dd9f373d485ac" providerId="LiveId" clId="{BB7917BA-3228-4D5F-818E-CB17E23A824C}" dt="2021-05-28T04:49:21.593" v="21"/>
          <ac:spMkLst>
            <pc:docMk/>
            <pc:sldMk cId="908867797" sldId="283"/>
            <ac:spMk id="186" creationId="{B61E75F1-03B2-403F-B23A-68A5F04BD03D}"/>
          </ac:spMkLst>
        </pc:spChg>
        <pc:spChg chg="mod">
          <ac:chgData name="Mizaan Ahmad" userId="1c5dd9f373d485ac" providerId="LiveId" clId="{BB7917BA-3228-4D5F-818E-CB17E23A824C}" dt="2021-05-30T18:39:30.899" v="610"/>
          <ac:spMkLst>
            <pc:docMk/>
            <pc:sldMk cId="908867797" sldId="283"/>
            <ac:spMk id="215" creationId="{747B5C4E-BFB7-4CD3-8BB4-CE0B73C31E26}"/>
          </ac:spMkLst>
        </pc:spChg>
        <pc:spChg chg="mod">
          <ac:chgData name="Mizaan Ahmad" userId="1c5dd9f373d485ac" providerId="LiveId" clId="{BB7917BA-3228-4D5F-818E-CB17E23A824C}" dt="2021-05-30T18:39:22.827" v="609"/>
          <ac:spMkLst>
            <pc:docMk/>
            <pc:sldMk cId="908867797" sldId="283"/>
            <ac:spMk id="220" creationId="{9E6176AF-CD31-4699-9854-08B85C105DB8}"/>
          </ac:spMkLst>
        </pc:spChg>
        <pc:spChg chg="mod">
          <ac:chgData name="Mizaan Ahmad" userId="1c5dd9f373d485ac" providerId="LiveId" clId="{BB7917BA-3228-4D5F-818E-CB17E23A824C}" dt="2021-05-30T18:39:58.490" v="611"/>
          <ac:spMkLst>
            <pc:docMk/>
            <pc:sldMk cId="908867797" sldId="283"/>
            <ac:spMk id="231" creationId="{F98914ED-6BB0-4C91-8310-A652F7EE63C8}"/>
          </ac:spMkLst>
        </pc:spChg>
        <pc:spChg chg="mod">
          <ac:chgData name="Mizaan Ahmad" userId="1c5dd9f373d485ac" providerId="LiveId" clId="{BB7917BA-3228-4D5F-818E-CB17E23A824C}" dt="2021-05-30T18:40:04.241" v="612"/>
          <ac:spMkLst>
            <pc:docMk/>
            <pc:sldMk cId="908867797" sldId="283"/>
            <ac:spMk id="242" creationId="{1CBD92E4-537C-4C49-ACEB-40A0C7D5FE1D}"/>
          </ac:spMkLst>
        </pc:spChg>
        <pc:spChg chg="mod">
          <ac:chgData name="Mizaan Ahmad" userId="1c5dd9f373d485ac" providerId="LiveId" clId="{BB7917BA-3228-4D5F-818E-CB17E23A824C}" dt="2021-05-30T18:41:21.648" v="629"/>
          <ac:spMkLst>
            <pc:docMk/>
            <pc:sldMk cId="908867797" sldId="283"/>
            <ac:spMk id="269" creationId="{6F9C93EA-50B3-4707-BAD8-76B898AD0A7D}"/>
          </ac:spMkLst>
        </pc:spChg>
        <pc:spChg chg="mod">
          <ac:chgData name="Mizaan Ahmad" userId="1c5dd9f373d485ac" providerId="LiveId" clId="{BB7917BA-3228-4D5F-818E-CB17E23A824C}" dt="2021-05-30T18:41:49.544" v="693" actId="20577"/>
          <ac:spMkLst>
            <pc:docMk/>
            <pc:sldMk cId="908867797" sldId="283"/>
            <ac:spMk id="273" creationId="{3A4D5A25-AB44-43B5-B0DE-CDFC7F4E0272}"/>
          </ac:spMkLst>
        </pc:spChg>
        <pc:spChg chg="mod">
          <ac:chgData name="Mizaan Ahmad" userId="1c5dd9f373d485ac" providerId="LiveId" clId="{BB7917BA-3228-4D5F-818E-CB17E23A824C}" dt="2021-05-30T18:41:14.725" v="628"/>
          <ac:spMkLst>
            <pc:docMk/>
            <pc:sldMk cId="908867797" sldId="283"/>
            <ac:spMk id="291" creationId="{0AD5A55C-8B7B-438E-A04E-45A331762F74}"/>
          </ac:spMkLst>
        </pc:spChg>
        <pc:spChg chg="mod">
          <ac:chgData name="Mizaan Ahmad" userId="1c5dd9f373d485ac" providerId="LiveId" clId="{BB7917BA-3228-4D5F-818E-CB17E23A824C}" dt="2021-05-30T18:41:06.792" v="627"/>
          <ac:spMkLst>
            <pc:docMk/>
            <pc:sldMk cId="908867797" sldId="283"/>
            <ac:spMk id="295" creationId="{CD961B2F-10B2-4BA2-88B5-724F72E2969F}"/>
          </ac:spMkLst>
        </pc:spChg>
      </pc:sldChg>
      <pc:sldChg chg="modSp mod">
        <pc:chgData name="Mizaan Ahmad" userId="1c5dd9f373d485ac" providerId="LiveId" clId="{BB7917BA-3228-4D5F-818E-CB17E23A824C}" dt="2021-05-30T17:48:42.814" v="604" actId="404"/>
        <pc:sldMkLst>
          <pc:docMk/>
          <pc:sldMk cId="1414545796" sldId="284"/>
        </pc:sldMkLst>
        <pc:spChg chg="mod">
          <ac:chgData name="Mizaan Ahmad" userId="1c5dd9f373d485ac" providerId="LiveId" clId="{BB7917BA-3228-4D5F-818E-CB17E23A824C}" dt="2021-05-28T04:49:21.593" v="21"/>
          <ac:spMkLst>
            <pc:docMk/>
            <pc:sldMk cId="1414545796" sldId="284"/>
            <ac:spMk id="161" creationId="{CF4F4415-B4BB-4F27-841A-3CE38B0B8142}"/>
          </ac:spMkLst>
        </pc:spChg>
        <pc:spChg chg="mod">
          <ac:chgData name="Mizaan Ahmad" userId="1c5dd9f373d485ac" providerId="LiveId" clId="{BB7917BA-3228-4D5F-818E-CB17E23A824C}" dt="2021-05-28T04:49:35.305" v="22"/>
          <ac:spMkLst>
            <pc:docMk/>
            <pc:sldMk cId="1414545796" sldId="284"/>
            <ac:spMk id="203" creationId="{78386FDC-54E5-48E1-9F0A-C187BC79D73E}"/>
          </ac:spMkLst>
        </pc:spChg>
        <pc:spChg chg="mod">
          <ac:chgData name="Mizaan Ahmad" userId="1c5dd9f373d485ac" providerId="LiveId" clId="{BB7917BA-3228-4D5F-818E-CB17E23A824C}" dt="2021-05-28T04:49:42.296" v="23"/>
          <ac:spMkLst>
            <pc:docMk/>
            <pc:sldMk cId="1414545796" sldId="284"/>
            <ac:spMk id="205" creationId="{52316AB0-600E-42AD-AEAC-9C65662CD344}"/>
          </ac:spMkLst>
        </pc:spChg>
        <pc:spChg chg="mod">
          <ac:chgData name="Mizaan Ahmad" userId="1c5dd9f373d485ac" providerId="LiveId" clId="{BB7917BA-3228-4D5F-818E-CB17E23A824C}" dt="2021-05-28T04:49:21.593" v="21"/>
          <ac:spMkLst>
            <pc:docMk/>
            <pc:sldMk cId="1414545796" sldId="284"/>
            <ac:spMk id="206" creationId="{0B2695C1-D515-42DC-BCB9-F1DA5ABC57D3}"/>
          </ac:spMkLst>
        </pc:spChg>
        <pc:spChg chg="mod">
          <ac:chgData name="Mizaan Ahmad" userId="1c5dd9f373d485ac" providerId="LiveId" clId="{BB7917BA-3228-4D5F-818E-CB17E23A824C}" dt="2021-05-30T17:48:42.814" v="604" actId="404"/>
          <ac:spMkLst>
            <pc:docMk/>
            <pc:sldMk cId="1414545796" sldId="284"/>
            <ac:spMk id="388" creationId="{E4D10574-58A5-4FB2-B7A4-09D7B877DA6D}"/>
          </ac:spMkLst>
        </pc:spChg>
      </pc:sldChg>
      <pc:sldChg chg="modSp mod">
        <pc:chgData name="Mizaan Ahmad" userId="1c5dd9f373d485ac" providerId="LiveId" clId="{BB7917BA-3228-4D5F-818E-CB17E23A824C}" dt="2021-05-30T18:44:11.130" v="776" actId="6549"/>
        <pc:sldMkLst>
          <pc:docMk/>
          <pc:sldMk cId="3783533735" sldId="285"/>
        </pc:sldMkLst>
        <pc:spChg chg="mod">
          <ac:chgData name="Mizaan Ahmad" userId="1c5dd9f373d485ac" providerId="LiveId" clId="{BB7917BA-3228-4D5F-818E-CB17E23A824C}" dt="2021-05-30T16:32:22.838" v="176"/>
          <ac:spMkLst>
            <pc:docMk/>
            <pc:sldMk cId="3783533735" sldId="285"/>
            <ac:spMk id="6" creationId="{AF80A39C-E3D8-480C-B336-1075A5AA03DA}"/>
          </ac:spMkLst>
        </pc:spChg>
        <pc:spChg chg="mod">
          <ac:chgData name="Mizaan Ahmad" userId="1c5dd9f373d485ac" providerId="LiveId" clId="{BB7917BA-3228-4D5F-818E-CB17E23A824C}" dt="2021-05-28T04:51:48.036" v="70" actId="20577"/>
          <ac:spMkLst>
            <pc:docMk/>
            <pc:sldMk cId="3783533735" sldId="285"/>
            <ac:spMk id="8" creationId="{602728D8-0F47-4841-870A-A5046F655BE1}"/>
          </ac:spMkLst>
        </pc:spChg>
        <pc:spChg chg="mod">
          <ac:chgData name="Mizaan Ahmad" userId="1c5dd9f373d485ac" providerId="LiveId" clId="{BB7917BA-3228-4D5F-818E-CB17E23A824C}" dt="2021-05-30T18:44:11.130" v="776" actId="6549"/>
          <ac:spMkLst>
            <pc:docMk/>
            <pc:sldMk cId="3783533735" sldId="285"/>
            <ac:spMk id="47" creationId="{7FDF7E63-7C77-46DB-AEC3-E85B8E34E603}"/>
          </ac:spMkLst>
        </pc:spChg>
        <pc:spChg chg="mod">
          <ac:chgData name="Mizaan Ahmad" userId="1c5dd9f373d485ac" providerId="LiveId" clId="{BB7917BA-3228-4D5F-818E-CB17E23A824C}" dt="2021-05-30T16:35:42.131" v="264"/>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Monash%20ELMHS%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Monash%20ELMHS%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Monash%20ELMHS%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Monash%20ELMHS%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Monash%20ELMHS%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ELMHS%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Monash%20ELMHS%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ELMHS%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ELMHS%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ELMHS%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ELMHS%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ELMHS%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ELMHS%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Monash%20ELMHS%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Monash%20ELMHS%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dLbl>
              <c:idx val="0"/>
              <c:layout>
                <c:manualLayout>
                  <c:x val="-3.8216115375507544E-2"/>
                  <c:y val="4.6159900083833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832-437D-86F7-2AE03C99167E}"/>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12</c:v>
                </c:pt>
                <c:pt idx="1">
                  <c:v>11</c:v>
                </c:pt>
                <c:pt idx="2">
                  <c:v>7</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Monash ELMHS</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16</c:v>
                </c:pt>
                <c:pt idx="1">
                  <c:v>27</c:v>
                </c:pt>
                <c:pt idx="2">
                  <c:v>36</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0.22</c:v>
                </c:pt>
                <c:pt idx="1">
                  <c:v>0.17</c:v>
                </c:pt>
                <c:pt idx="2">
                  <c:v>0.17</c:v>
                </c:pt>
                <c:pt idx="3">
                  <c:v>0.11</c:v>
                </c:pt>
                <c:pt idx="4">
                  <c:v>0.08</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0.13</c:v>
                </c:pt>
                <c:pt idx="1">
                  <c:v>0.08</c:v>
                </c:pt>
                <c:pt idx="2">
                  <c:v>0.14000000000000001</c:v>
                </c:pt>
                <c:pt idx="3">
                  <c:v>0.04</c:v>
                </c:pt>
                <c:pt idx="4">
                  <c:v>0.02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0.28999999999999998</c:v>
                </c:pt>
                <c:pt idx="1">
                  <c:v>0.28999999999999998</c:v>
                </c:pt>
                <c:pt idx="2">
                  <c:v>0.28999999999999998</c:v>
                </c:pt>
                <c:pt idx="3">
                  <c:v>0.14000000000000001</c:v>
                </c:pt>
                <c:pt idx="4">
                  <c:v>0.14000000000000001</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0.09</c:v>
                </c:pt>
                <c:pt idx="1">
                  <c:v>0.17</c:v>
                </c:pt>
                <c:pt idx="2">
                  <c:v>0.16</c:v>
                </c:pt>
                <c:pt idx="3">
                  <c:v>7.0000000000000007E-2</c:v>
                </c:pt>
                <c:pt idx="4">
                  <c:v>0.12</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0.75</c:v>
                </c:pt>
                <c:pt idx="1">
                  <c:v>0.25</c:v>
                </c:pt>
                <c:pt idx="2">
                  <c:v>0.5</c:v>
                </c:pt>
                <c:pt idx="3">
                  <c:v>0.38</c:v>
                </c:pt>
                <c:pt idx="4">
                  <c:v>4.4999999999999997E-3</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Monash ELMHS</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0.06</c:v>
                </c:pt>
                <c:pt idx="2">
                  <c:v>4.4999999999999997E-3</c:v>
                </c:pt>
                <c:pt idx="3">
                  <c:v>4.4999999999999997E-3</c:v>
                </c:pt>
                <c:pt idx="4">
                  <c:v>0.94</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51374523571809283"/>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Meeting or reviews arranged</c:v>
                </c:pt>
                <c:pt idx="4">
                  <c:v>Safety/risk issue addressed</c:v>
                </c:pt>
                <c:pt idx="5">
                  <c:v>Changes in policy, practice or training</c:v>
                </c:pt>
              </c:strCache>
            </c:strRef>
          </c:cat>
          <c:val>
            <c:numRef>
              <c:f>Actions!$B$1:$B$6</c:f>
              <c:numCache>
                <c:formatCode>0%</c:formatCode>
                <c:ptCount val="6"/>
                <c:pt idx="0">
                  <c:v>0.5</c:v>
                </c:pt>
                <c:pt idx="1">
                  <c:v>0.5</c:v>
                </c:pt>
                <c:pt idx="2">
                  <c:v>0.5</c:v>
                </c:pt>
                <c:pt idx="3">
                  <c:v>4.4999999999999997E-3</c:v>
                </c:pt>
                <c:pt idx="4">
                  <c:v>4.4999999999999997E-3</c:v>
                </c:pt>
                <c:pt idx="5">
                  <c:v>4.4999999999999997E-3</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Monash ELMHS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Monash ELMHS</c:v>
                </c:pt>
              </c:strCache>
            </c:strRef>
          </c:cat>
          <c:val>
            <c:numRef>
              <c:f>ComplaintMedians!$D$2:$D$4</c:f>
              <c:numCache>
                <c:formatCode>General</c:formatCode>
                <c:ptCount val="3"/>
                <c:pt idx="0">
                  <c:v>3</c:v>
                </c:pt>
                <c:pt idx="1">
                  <c:v>17</c:v>
                </c:pt>
                <c:pt idx="2">
                  <c:v>6</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Monash ELMHS</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1">
                  <c:v>7</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18</c:v>
                </c:pt>
                <c:pt idx="1">
                  <c:v>17</c:v>
                </c:pt>
                <c:pt idx="2">
                  <c:v>1</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0.43</c:v>
                </c:pt>
                <c:pt idx="1">
                  <c:v>0.71</c:v>
                </c:pt>
                <c:pt idx="2">
                  <c:v>0.28999999999999998</c:v>
                </c:pt>
                <c:pt idx="3">
                  <c:v>0.14000000000000001</c:v>
                </c:pt>
                <c:pt idx="4">
                  <c:v>4.4999999999999997E-3</c:v>
                </c:pt>
                <c:pt idx="5">
                  <c:v>0.28999999999999998</c:v>
                </c:pt>
                <c:pt idx="6">
                  <c:v>4.4999999999999997E-3</c:v>
                </c:pt>
                <c:pt idx="7">
                  <c:v>0.14000000000000001</c:v>
                </c:pt>
                <c:pt idx="8">
                  <c:v>4.4999999999999997E-3</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0.71</c:v>
                </c:pt>
                <c:pt idx="1">
                  <c:v>0.47</c:v>
                </c:pt>
                <c:pt idx="2">
                  <c:v>0.25</c:v>
                </c:pt>
                <c:pt idx="3">
                  <c:v>0.13</c:v>
                </c:pt>
                <c:pt idx="4">
                  <c:v>0.08</c:v>
                </c:pt>
                <c:pt idx="5">
                  <c:v>0.22</c:v>
                </c:pt>
                <c:pt idx="6">
                  <c:v>7.0000000000000007E-2</c:v>
                </c:pt>
                <c:pt idx="7">
                  <c:v>7.0000000000000007E-2</c:v>
                </c:pt>
                <c:pt idx="8">
                  <c:v>0.18</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0.42</c:v>
                </c:pt>
                <c:pt idx="1">
                  <c:v>0.42</c:v>
                </c:pt>
                <c:pt idx="2">
                  <c:v>0.33</c:v>
                </c:pt>
                <c:pt idx="3">
                  <c:v>0.03</c:v>
                </c:pt>
                <c:pt idx="4">
                  <c:v>0.06</c:v>
                </c:pt>
                <c:pt idx="5">
                  <c:v>0.11</c:v>
                </c:pt>
                <c:pt idx="6">
                  <c:v>0.19</c:v>
                </c:pt>
                <c:pt idx="7">
                  <c:v>0.06</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0.42</c:v>
                </c:pt>
                <c:pt idx="1">
                  <c:v>0.32</c:v>
                </c:pt>
                <c:pt idx="2">
                  <c:v>0.24</c:v>
                </c:pt>
                <c:pt idx="3">
                  <c:v>0.03</c:v>
                </c:pt>
                <c:pt idx="4">
                  <c:v>0.08</c:v>
                </c:pt>
                <c:pt idx="5">
                  <c:v>0.15</c:v>
                </c:pt>
                <c:pt idx="6">
                  <c:v>0.16</c:v>
                </c:pt>
                <c:pt idx="7">
                  <c:v>0.05</c:v>
                </c:pt>
                <c:pt idx="8">
                  <c:v>4.4999999999999997E-3</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4.4999999999999997E-3</c:v>
                </c:pt>
                <c:pt idx="1">
                  <c:v>0.14000000000000001</c:v>
                </c:pt>
                <c:pt idx="2">
                  <c:v>0.28999999999999998</c:v>
                </c:pt>
                <c:pt idx="3">
                  <c:v>0.71</c:v>
                </c:pt>
                <c:pt idx="4">
                  <c:v>0.43</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4.4999999999999997E-3</c:v>
                </c:pt>
                <c:pt idx="1">
                  <c:v>4.4999999999999997E-3</c:v>
                </c:pt>
                <c:pt idx="2">
                  <c:v>4.4999999999999997E-3</c:v>
                </c:pt>
                <c:pt idx="3">
                  <c:v>4.4999999999999997E-3</c:v>
                </c:pt>
                <c:pt idx="4">
                  <c:v>4.4999999999999997E-3</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0.12</c:v>
                </c:pt>
                <c:pt idx="1">
                  <c:v>0.06</c:v>
                </c:pt>
                <c:pt idx="2">
                  <c:v>0.06</c:v>
                </c:pt>
                <c:pt idx="3">
                  <c:v>0.59</c:v>
                </c:pt>
                <c:pt idx="4">
                  <c:v>0.41</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4.4999999999999997E-3</c:v>
                </c:pt>
                <c:pt idx="1">
                  <c:v>4.4999999999999997E-3</c:v>
                </c:pt>
                <c:pt idx="2">
                  <c:v>0.61</c:v>
                </c:pt>
                <c:pt idx="3">
                  <c:v>0.22</c:v>
                </c:pt>
                <c:pt idx="4">
                  <c:v>0.39</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4E5E1147-14CD-4CC4-84FC-0B2DBB022BB7}"/>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Monash ELMHS</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Monash ELMHS</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(n=36)</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Monash ELMHS</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2082147126"/>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1801749409"/>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1804268849"/>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1005887184"/>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016612"/>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Although overall numbers of complaints were low, commonly raised issues in complaints to the MHCC about Monash ELMHS included treatment, communication and access, consistent with all child and youth mental health services.</a:t>
            </a:r>
          </a:p>
          <a:p>
            <a:pPr marL="342900" indent="-3429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Complaints made directly to Monash ELMHS were most commonly about treatment, communication, conduct and behaviour and facilities. Of note, there were higher percentages of complaints made directly to Monash ELMHS about communication and conduct and behaviour compared to all child and youth mental health services in 2019-20.</a:t>
            </a:r>
            <a:endParaRPr lang="en-AU" sz="16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3745769"/>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to the MHCC, there were low numbers of complaints from family members/carers, which largely raised concerns about communication, and no complaints from consumers. </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direct complaints to Monash ELMHS, consumers largely raised concerns about conduct and behaviour, followed by treatment. In comparison, family members/carers raised issues of communication and treatment.</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Monash ELMHS</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3711045918"/>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1620699793"/>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(n=0)</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(n=7)</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(n=18)</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(n=17)</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2177015226"/>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2252649500"/>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communication with family/carer</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family/carer of voluntary consumers</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Access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or insufficient access to service</a:t>
            </a: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Access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Refusal to admit or treat</a:t>
            </a: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Facilities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Environmental issues (e.g. noise, lighting, temp)</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Facilities</a:t>
            </a:r>
          </a:p>
          <a:p>
            <a:pPr marL="0" marR="0" lvl="0" indent="0" defTabSz="914400" eaLnBrk="1" fontAlgn="auto" latinLnBrk="0" hangingPunct="1">
              <a:lnSpc>
                <a:spcPct val="80000"/>
              </a:lnSpc>
              <a:spcBef>
                <a:spcPts val="0"/>
              </a:spcBef>
              <a:spcAft>
                <a:spcPts val="0"/>
              </a:spcAft>
              <a:buClrTx/>
              <a:buSzTx/>
              <a:buFontTx/>
              <a:buNone/>
              <a:tabLst/>
              <a:defRPr/>
            </a:pPr>
            <a:r>
              <a:rPr lang="en-AU" sz="1100" kern="0" dirty="0">
                <a:solidFill>
                  <a:srgbClr val="052A39"/>
                </a:solidFill>
                <a:latin typeface="Arial Nova Light" panose="020B0304020202020204" pitchFamily="34" charset="0"/>
              </a:rPr>
              <a:t>No/inadequate supplies provided</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486200" cy="5524718"/>
          </a:xfrm>
          <a:prstGeom prst="rect">
            <a:avLst/>
          </a:prstGeom>
          <a:noFill/>
        </p:spPr>
        <p:txBody>
          <a:bodyPr wrap="square">
            <a:spAutoFit/>
          </a:bodyPr>
          <a:lstStyle/>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frequently raised issues in complaints to the MHCC about Monash ELMHS were about the experiences of family/ carers, specifically about inadequate or no information provided, a lack of communication or inadequate consideration of views.</a:t>
            </a:r>
          </a:p>
          <a:p>
            <a:pPr>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frequently occurring issues in complaints made to Monash Aged was rudeness, lack of respect or discourtesy.</a:t>
            </a:r>
          </a:p>
          <a:p>
            <a:pPr algn="l">
              <a:lnSpc>
                <a:spcPct val="110000"/>
              </a:lnSpc>
              <a:spcBef>
                <a:spcPts val="600"/>
              </a:spcBef>
              <a:spcAft>
                <a:spcPts val="600"/>
              </a:spcAft>
            </a:pP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578674737"/>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717316837"/>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Monash ELMHS</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Monash ELMHS</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Monash ELMHS</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(n=36)</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2865034439"/>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Closed complaints about Monash ELMHS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4032451"/>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Monash ELMHS in response to complaints made to the MHCC about Monash ELMHS somewhat mirrored statewide trends, with most resulting in acknowledgement.</a:t>
            </a:r>
          </a:p>
          <a:p>
            <a:pPr marL="177800" indent="-1778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data was largely unavailable for complaints made directly to Monash ELMHS.</a:t>
            </a:r>
            <a:endParaRPr lang="en-US" sz="1800" dirty="0">
              <a:solidFill>
                <a:schemeClr val="accent3"/>
              </a:solidFill>
              <a:latin typeface="Arial Nova Light" panose="020B0304020202020204" pitchFamily="34" charset="0"/>
              <a:cs typeface="Arial" panose="020B0604020202020204" pitchFamily="34" charset="0"/>
            </a:endParaRPr>
          </a:p>
          <a:p>
            <a:pPr marL="177800" indent="-177800" algn="l">
              <a:lnSpc>
                <a:spcPct val="110000"/>
              </a:lnSpc>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Monash ELMHS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971841532"/>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1966820"/>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directly to Monash ELMHS than complaints to the MHCC.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745769"/>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frequently raised issues in complaints to the MHCC about Monash ELMHS were about the experiences of family/carers, specifically about inadequate or no information provided, a lack of communication or inadequate consideration of views.</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frequently occurring issues in complaints made to Monash Aged was rudeness, lack of respect or </a:t>
            </a:r>
            <a:r>
              <a:rPr lang="en-US" sz="1600">
                <a:solidFill>
                  <a:schemeClr val="accent3"/>
                </a:solidFill>
                <a:latin typeface="Arial Nova Light" panose="020B0304020202020204" pitchFamily="34" charset="0"/>
                <a:cs typeface="Arial" panose="020B0604020202020204" pitchFamily="34" charset="0"/>
              </a:rPr>
              <a:t>discourtesy.</a:t>
            </a:r>
            <a:endParaRPr lang="en-US" sz="1600" dirty="0">
              <a:solidFill>
                <a:schemeClr val="accent3"/>
              </a:solidFill>
              <a:latin typeface="Arial Nova Light" panose="020B0304020202020204" pitchFamily="34" charset="0"/>
              <a:cs typeface="Arial" panose="020B0604020202020204" pitchFamily="34" charset="0"/>
            </a:endParaRP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287456"/>
          </a:xfrm>
          <a:prstGeom prst="rect">
            <a:avLst/>
          </a:prstGeom>
          <a:noFill/>
        </p:spPr>
        <p:txBody>
          <a:bodyPr wrap="square">
            <a:spAutoFit/>
          </a:bodyPr>
          <a:lstStyle/>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by Monash ELMHS.</a:t>
            </a:r>
          </a:p>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unavailable for complaints made directly to Monash ELMHS, despite this being requested by the MHCC. Recording and reporting on outcomes will enable better comparison with statewide data, and better highlight the effectiveness of Monash ELMHS' complaint systems. </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decreased over the three-year reporting period.</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Conversely, the number of complaints made directly to Monash ELMHS rose sharply over the same period.</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Monash ELMHS than complaints to the MHCC. This suggests that consumers and family members/carers feel empowered to raise concerns directly with the service.</a:t>
            </a:r>
          </a:p>
          <a:p>
            <a:pPr marL="285750" indent="-285750" algn="l">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7</a:t>
            </a:r>
          </a:p>
          <a:p>
            <a:pPr>
              <a:lnSpc>
                <a:spcPct val="80000"/>
              </a:lnSpc>
            </a:pPr>
            <a:r>
              <a:rPr lang="en-AU" sz="1600" dirty="0">
                <a:solidFill>
                  <a:srgbClr val="052A39"/>
                </a:solidFill>
                <a:latin typeface="Arial Nova Light" panose="020B0304020202020204" pitchFamily="34" charset="0"/>
              </a:rPr>
              <a:t>Complaints to MHCC about Monash ELMHS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36</a:t>
            </a:r>
          </a:p>
          <a:p>
            <a:pPr>
              <a:lnSpc>
                <a:spcPct val="80000"/>
              </a:lnSpc>
            </a:pPr>
            <a:r>
              <a:rPr lang="en-AU" sz="1600" dirty="0">
                <a:solidFill>
                  <a:srgbClr val="052A39"/>
                </a:solidFill>
                <a:latin typeface="Arial Nova Light" panose="020B0304020202020204" pitchFamily="34" charset="0"/>
              </a:rPr>
              <a:t>Complaints to Monash ELMHS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4015761212"/>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Monash ELMHS received a much lower rate of complaints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Conversely, Monash ELMHS received a higher rate of direct complaints than the sector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Monash ELMHS</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(n=36)</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3323771016"/>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Monash ELMHS</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Monash ELMHS</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Monash ELMHS</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Monash ELMHS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Monash ELMHS</a:t>
            </a:r>
          </a:p>
        </p:txBody>
      </p:sp>
      <p:sp>
        <p:nvSpPr>
          <p:cNvPr id="25" name="Oval 24">
            <a:extLst>
              <a:ext uri="{FF2B5EF4-FFF2-40B4-BE49-F238E27FC236}">
                <a16:creationId xmlns:a16="http://schemas.microsoft.com/office/drawing/2014/main" id="{369D8D33-5DA1-4E73-B26D-22F885E2BBA3}"/>
              </a:ext>
            </a:extLst>
          </p:cNvPr>
          <p:cNvSpPr/>
          <p:nvPr/>
        </p:nvSpPr>
        <p:spPr>
          <a:xfrm>
            <a:off x="7817023" y="2110195"/>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964466"/>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All complaints received by the MHCC about Monash ELMHS in 2019-20 were made by family members/carers.</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For complaints directly to Monash ELMHS, there was a steady increase in the proportion of complaints made by consumers over the three-year reporting period. In 2019-20, consumers and family members/carers made similar numbers of direct complaints, inconsistent with the sector.</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1002327373"/>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5AA8DE-971E-460E-9ACA-8E519CBA998F}">
  <ds:schemaRefs>
    <ds:schemaRef ds:uri="http://purl.org/dc/elements/1.1/"/>
    <ds:schemaRef ds:uri="1003d65e-de0c-4738-9985-419c46fd36e2"/>
    <ds:schemaRef ds:uri="http://www.w3.org/XML/1998/namespace"/>
    <ds:schemaRef ds:uri="http://purl.org/dc/terms/"/>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346a98b2-8cb5-4b00-9f7c-6f20646cf270"/>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17558</TotalTime>
  <Words>1526</Words>
  <Application>Microsoft Office PowerPoint</Application>
  <PresentationFormat>Widescreen</PresentationFormat>
  <Paragraphs>195</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Monash ELMHS</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2022-04-11T03:23:05Z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a1607e19-ebe4-4a0e-8eba-0395e3dcacf6</vt:lpwstr>
  </property>
  <property fmtid="{D5CDD505-2E9C-101B-9397-08002B2CF9AE}" pid="9" name="MSIP_Label_43e64453-338c-4f93-8a4d-0039a0a41f2a_ContentBits">
    <vt:lpwstr>2</vt:lpwstr>
  </property>
</Properties>
</file>