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FCD8F5-F426-494C-8E9C-CF4DA49F24A2}" v="26" dt="2021-05-30T16:42:17.8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88FCD8F5-F426-494C-8E9C-CF4DA49F24A2}"/>
    <pc:docChg chg="undo custSel modSld">
      <pc:chgData name="Mizaan Ahmad" userId="1c5dd9f373d485ac" providerId="LiveId" clId="{88FCD8F5-F426-494C-8E9C-CF4DA49F24A2}" dt="2021-05-30T18:26:38.677" v="799"/>
      <pc:docMkLst>
        <pc:docMk/>
      </pc:docMkLst>
      <pc:sldChg chg="modSp">
        <pc:chgData name="Mizaan Ahmad" userId="1c5dd9f373d485ac" providerId="LiveId" clId="{88FCD8F5-F426-494C-8E9C-CF4DA49F24A2}" dt="2021-05-28T04:30:03.405" v="19"/>
        <pc:sldMkLst>
          <pc:docMk/>
          <pc:sldMk cId="728255935" sldId="256"/>
        </pc:sldMkLst>
        <pc:spChg chg="mod">
          <ac:chgData name="Mizaan Ahmad" userId="1c5dd9f373d485ac" providerId="LiveId" clId="{88FCD8F5-F426-494C-8E9C-CF4DA49F24A2}" dt="2021-05-28T04:30:03.405" v="19"/>
          <ac:spMkLst>
            <pc:docMk/>
            <pc:sldMk cId="728255935" sldId="256"/>
            <ac:spMk id="2" creationId="{9397E537-13FD-4378-9583-8D5B5C02A877}"/>
          </ac:spMkLst>
        </pc:spChg>
      </pc:sldChg>
      <pc:sldChg chg="modSp mod">
        <pc:chgData name="Mizaan Ahmad" userId="1c5dd9f373d485ac" providerId="LiveId" clId="{88FCD8F5-F426-494C-8E9C-CF4DA49F24A2}" dt="2021-05-30T18:02:00.102" v="554" actId="14100"/>
        <pc:sldMkLst>
          <pc:docMk/>
          <pc:sldMk cId="2468528989" sldId="261"/>
        </pc:sldMkLst>
        <pc:spChg chg="mod">
          <ac:chgData name="Mizaan Ahmad" userId="1c5dd9f373d485ac" providerId="LiveId" clId="{88FCD8F5-F426-494C-8E9C-CF4DA49F24A2}" dt="2021-05-28T04:30:03.405" v="19"/>
          <ac:spMkLst>
            <pc:docMk/>
            <pc:sldMk cId="2468528989" sldId="261"/>
            <ac:spMk id="60" creationId="{AB061075-8A5B-40FF-8648-8D92BC4CCE3C}"/>
          </ac:spMkLst>
        </pc:spChg>
        <pc:spChg chg="mod">
          <ac:chgData name="Mizaan Ahmad" userId="1c5dd9f373d485ac" providerId="LiveId" clId="{88FCD8F5-F426-494C-8E9C-CF4DA49F24A2}" dt="2021-05-28T04:30:24.561" v="34" actId="20577"/>
          <ac:spMkLst>
            <pc:docMk/>
            <pc:sldMk cId="2468528989" sldId="261"/>
            <ac:spMk id="62" creationId="{CB5D0E10-8852-4137-8C7E-F4E521A448D5}"/>
          </ac:spMkLst>
        </pc:spChg>
        <pc:spChg chg="mod">
          <ac:chgData name="Mizaan Ahmad" userId="1c5dd9f373d485ac" providerId="LiveId" clId="{88FCD8F5-F426-494C-8E9C-CF4DA49F24A2}" dt="2021-05-28T04:30:23.446" v="32" actId="20577"/>
          <ac:spMkLst>
            <pc:docMk/>
            <pc:sldMk cId="2468528989" sldId="261"/>
            <ac:spMk id="64" creationId="{D6DB30DD-57AC-415F-B7DB-D50768B1C381}"/>
          </ac:spMkLst>
        </pc:spChg>
        <pc:spChg chg="mod">
          <ac:chgData name="Mizaan Ahmad" userId="1c5dd9f373d485ac" providerId="LiveId" clId="{88FCD8F5-F426-494C-8E9C-CF4DA49F24A2}" dt="2021-05-28T04:30:29.107" v="37" actId="20577"/>
          <ac:spMkLst>
            <pc:docMk/>
            <pc:sldMk cId="2468528989" sldId="261"/>
            <ac:spMk id="69" creationId="{0892C425-D844-4FC1-B442-52B4A2286E5A}"/>
          </ac:spMkLst>
        </pc:spChg>
        <pc:spChg chg="mod">
          <ac:chgData name="Mizaan Ahmad" userId="1c5dd9f373d485ac" providerId="LiveId" clId="{88FCD8F5-F426-494C-8E9C-CF4DA49F24A2}" dt="2021-05-28T04:30:27.305" v="36" actId="20577"/>
          <ac:spMkLst>
            <pc:docMk/>
            <pc:sldMk cId="2468528989" sldId="261"/>
            <ac:spMk id="71" creationId="{B073341D-203C-476E-B503-B355E196931A}"/>
          </ac:spMkLst>
        </pc:spChg>
        <pc:spChg chg="mod">
          <ac:chgData name="Mizaan Ahmad" userId="1c5dd9f373d485ac" providerId="LiveId" clId="{88FCD8F5-F426-494C-8E9C-CF4DA49F24A2}" dt="2021-05-30T18:02:00.102" v="554" actId="14100"/>
          <ac:spMkLst>
            <pc:docMk/>
            <pc:sldMk cId="2468528989" sldId="261"/>
            <ac:spMk id="98" creationId="{5A1D96C0-F43A-4ADF-9134-72B1D1BA0AC5}"/>
          </ac:spMkLst>
        </pc:spChg>
      </pc:sldChg>
      <pc:sldChg chg="modSp mod">
        <pc:chgData name="Mizaan Ahmad" userId="1c5dd9f373d485ac" providerId="LiveId" clId="{88FCD8F5-F426-494C-8E9C-CF4DA49F24A2}" dt="2021-05-30T16:38:59.791" v="365" actId="27636"/>
        <pc:sldMkLst>
          <pc:docMk/>
          <pc:sldMk cId="1080916225" sldId="262"/>
        </pc:sldMkLst>
        <pc:spChg chg="mod">
          <ac:chgData name="Mizaan Ahmad" userId="1c5dd9f373d485ac" providerId="LiveId" clId="{88FCD8F5-F426-494C-8E9C-CF4DA49F24A2}" dt="2021-05-28T04:30:03.405" v="19"/>
          <ac:spMkLst>
            <pc:docMk/>
            <pc:sldMk cId="1080916225" sldId="262"/>
            <ac:spMk id="7" creationId="{B8C74E88-7F6D-4041-91CB-DE55566F01D8}"/>
          </ac:spMkLst>
        </pc:spChg>
        <pc:spChg chg="mod">
          <ac:chgData name="Mizaan Ahmad" userId="1c5dd9f373d485ac" providerId="LiveId" clId="{88FCD8F5-F426-494C-8E9C-CF4DA49F24A2}" dt="2021-05-28T04:30:03.405" v="19"/>
          <ac:spMkLst>
            <pc:docMk/>
            <pc:sldMk cId="1080916225" sldId="262"/>
            <ac:spMk id="95" creationId="{0BE1A289-64D1-483F-B840-A7B7912C2D13}"/>
          </ac:spMkLst>
        </pc:spChg>
        <pc:spChg chg="mod">
          <ac:chgData name="Mizaan Ahmad" userId="1c5dd9f373d485ac" providerId="LiveId" clId="{88FCD8F5-F426-494C-8E9C-CF4DA49F24A2}" dt="2021-05-30T16:38:59.791" v="365" actId="27636"/>
          <ac:spMkLst>
            <pc:docMk/>
            <pc:sldMk cId="1080916225" sldId="262"/>
            <ac:spMk id="162" creationId="{BE44FBF2-A33C-4A25-A70A-F999F9D86D64}"/>
          </ac:spMkLst>
        </pc:spChg>
        <pc:graphicFrameChg chg="mod">
          <ac:chgData name="Mizaan Ahmad" userId="1c5dd9f373d485ac" providerId="LiveId" clId="{88FCD8F5-F426-494C-8E9C-CF4DA49F24A2}" dt="2021-05-28T02:23:58.161" v="16"/>
          <ac:graphicFrameMkLst>
            <pc:docMk/>
            <pc:sldMk cId="1080916225" sldId="262"/>
            <ac:graphicFrameMk id="10" creationId="{249D1375-7714-4DB0-A7EB-02D9DEAC83CD}"/>
          </ac:graphicFrameMkLst>
        </pc:graphicFrameChg>
      </pc:sldChg>
      <pc:sldChg chg="modSp mod">
        <pc:chgData name="Mizaan Ahmad" userId="1c5dd9f373d485ac" providerId="LiveId" clId="{88FCD8F5-F426-494C-8E9C-CF4DA49F24A2}" dt="2021-05-30T17:35:01.352" v="528" actId="6549"/>
        <pc:sldMkLst>
          <pc:docMk/>
          <pc:sldMk cId="1708563974" sldId="263"/>
        </pc:sldMkLst>
        <pc:spChg chg="mod">
          <ac:chgData name="Mizaan Ahmad" userId="1c5dd9f373d485ac" providerId="LiveId" clId="{88FCD8F5-F426-494C-8E9C-CF4DA49F24A2}" dt="2021-05-28T04:30:03.405" v="19"/>
          <ac:spMkLst>
            <pc:docMk/>
            <pc:sldMk cId="1708563974" sldId="263"/>
            <ac:spMk id="10" creationId="{78AF2B26-50A2-4EF4-81EE-D6952DF82E99}"/>
          </ac:spMkLst>
        </pc:spChg>
        <pc:spChg chg="mod">
          <ac:chgData name="Mizaan Ahmad" userId="1c5dd9f373d485ac" providerId="LiveId" clId="{88FCD8F5-F426-494C-8E9C-CF4DA49F24A2}" dt="2021-05-28T04:30:03.405" v="19"/>
          <ac:spMkLst>
            <pc:docMk/>
            <pc:sldMk cId="1708563974" sldId="263"/>
            <ac:spMk id="24" creationId="{895944F8-F855-4A71-A879-C62188B3C168}"/>
          </ac:spMkLst>
        </pc:spChg>
        <pc:spChg chg="mod">
          <ac:chgData name="Mizaan Ahmad" userId="1c5dd9f373d485ac" providerId="LiveId" clId="{88FCD8F5-F426-494C-8E9C-CF4DA49F24A2}" dt="2021-05-28T04:30:13.953" v="30" actId="1035"/>
          <ac:spMkLst>
            <pc:docMk/>
            <pc:sldMk cId="1708563974" sldId="263"/>
            <ac:spMk id="25" creationId="{369D8D33-5DA1-4E73-B26D-22F885E2BBA3}"/>
          </ac:spMkLst>
        </pc:spChg>
        <pc:spChg chg="mod">
          <ac:chgData name="Mizaan Ahmad" userId="1c5dd9f373d485ac" providerId="LiveId" clId="{88FCD8F5-F426-494C-8E9C-CF4DA49F24A2}" dt="2021-05-30T17:35:01.352" v="528" actId="6549"/>
          <ac:spMkLst>
            <pc:docMk/>
            <pc:sldMk cId="1708563974" sldId="263"/>
            <ac:spMk id="42" creationId="{12FCE8F7-4DC7-417F-A76F-D25E22BC09AC}"/>
          </ac:spMkLst>
        </pc:spChg>
      </pc:sldChg>
      <pc:sldChg chg="modSp mod">
        <pc:chgData name="Mizaan Ahmad" userId="1c5dd9f373d485ac" providerId="LiveId" clId="{88FCD8F5-F426-494C-8E9C-CF4DA49F24A2}" dt="2021-05-30T16:41:55.573" v="514" actId="20577"/>
        <pc:sldMkLst>
          <pc:docMk/>
          <pc:sldMk cId="4188436993" sldId="279"/>
        </pc:sldMkLst>
        <pc:spChg chg="mod">
          <ac:chgData name="Mizaan Ahmad" userId="1c5dd9f373d485ac" providerId="LiveId" clId="{88FCD8F5-F426-494C-8E9C-CF4DA49F24A2}" dt="2021-05-30T16:41:55.573" v="514" actId="20577"/>
          <ac:spMkLst>
            <pc:docMk/>
            <pc:sldMk cId="4188436993" sldId="279"/>
            <ac:spMk id="7" creationId="{AB66B096-DF16-4ADA-A580-72E352B892CB}"/>
          </ac:spMkLst>
        </pc:spChg>
      </pc:sldChg>
      <pc:sldChg chg="modSp mod">
        <pc:chgData name="Mizaan Ahmad" userId="1c5dd9f373d485ac" providerId="LiveId" clId="{88FCD8F5-F426-494C-8E9C-CF4DA49F24A2}" dt="2021-05-30T16:41:22.307" v="429" actId="6549"/>
        <pc:sldMkLst>
          <pc:docMk/>
          <pc:sldMk cId="2491112856" sldId="280"/>
        </pc:sldMkLst>
        <pc:spChg chg="mod">
          <ac:chgData name="Mizaan Ahmad" userId="1c5dd9f373d485ac" providerId="LiveId" clId="{88FCD8F5-F426-494C-8E9C-CF4DA49F24A2}" dt="2021-05-30T16:41:22.307" v="429" actId="6549"/>
          <ac:spMkLst>
            <pc:docMk/>
            <pc:sldMk cId="2491112856" sldId="280"/>
            <ac:spMk id="6" creationId="{4ADAE8C7-EE46-4C64-90DC-523225301A72}"/>
          </ac:spMkLst>
        </pc:spChg>
        <pc:spChg chg="mod">
          <ac:chgData name="Mizaan Ahmad" userId="1c5dd9f373d485ac" providerId="LiveId" clId="{88FCD8F5-F426-494C-8E9C-CF4DA49F24A2}" dt="2021-05-30T16:40:31.900" v="401"/>
          <ac:spMkLst>
            <pc:docMk/>
            <pc:sldMk cId="2491112856" sldId="280"/>
            <ac:spMk id="8" creationId="{37275FC9-DCC8-4EE7-9F89-C054BC939FBA}"/>
          </ac:spMkLst>
        </pc:spChg>
        <pc:graphicFrameChg chg="mod">
          <ac:chgData name="Mizaan Ahmad" userId="1c5dd9f373d485ac" providerId="LiveId" clId="{88FCD8F5-F426-494C-8E9C-CF4DA49F24A2}" dt="2021-05-28T04:30:49.444" v="42"/>
          <ac:graphicFrameMkLst>
            <pc:docMk/>
            <pc:sldMk cId="2491112856" sldId="280"/>
            <ac:graphicFrameMk id="5" creationId="{0EB672B1-5887-4511-8FFC-B1514DBA91BA}"/>
          </ac:graphicFrameMkLst>
        </pc:graphicFrameChg>
      </pc:sldChg>
      <pc:sldChg chg="modSp mod">
        <pc:chgData name="Mizaan Ahmad" userId="1c5dd9f373d485ac" providerId="LiveId" clId="{88FCD8F5-F426-494C-8E9C-CF4DA49F24A2}" dt="2021-05-30T16:40:31.900" v="401"/>
        <pc:sldMkLst>
          <pc:docMk/>
          <pc:sldMk cId="1026700057" sldId="281"/>
        </pc:sldMkLst>
        <pc:spChg chg="mod">
          <ac:chgData name="Mizaan Ahmad" userId="1c5dd9f373d485ac" providerId="LiveId" clId="{88FCD8F5-F426-494C-8E9C-CF4DA49F24A2}" dt="2021-05-28T04:30:03.405" v="19"/>
          <ac:spMkLst>
            <pc:docMk/>
            <pc:sldMk cId="1026700057" sldId="281"/>
            <ac:spMk id="31" creationId="{83DAB2CF-300D-4DB5-B45B-DBB909FC4896}"/>
          </ac:spMkLst>
        </pc:spChg>
        <pc:spChg chg="mod">
          <ac:chgData name="Mizaan Ahmad" userId="1c5dd9f373d485ac" providerId="LiveId" clId="{88FCD8F5-F426-494C-8E9C-CF4DA49F24A2}" dt="2021-05-28T04:30:03.405" v="19"/>
          <ac:spMkLst>
            <pc:docMk/>
            <pc:sldMk cId="1026700057" sldId="281"/>
            <ac:spMk id="33" creationId="{C9EDA928-934D-4253-B3F7-D2C5A0EA2328}"/>
          </ac:spMkLst>
        </pc:spChg>
        <pc:spChg chg="mod">
          <ac:chgData name="Mizaan Ahmad" userId="1c5dd9f373d485ac" providerId="LiveId" clId="{88FCD8F5-F426-494C-8E9C-CF4DA49F24A2}" dt="2021-05-28T04:30:03.405" v="19"/>
          <ac:spMkLst>
            <pc:docMk/>
            <pc:sldMk cId="1026700057" sldId="281"/>
            <ac:spMk id="35" creationId="{CD52D763-E022-438E-BCA7-DADA4CE04A21}"/>
          </ac:spMkLst>
        </pc:spChg>
        <pc:spChg chg="mod">
          <ac:chgData name="Mizaan Ahmad" userId="1c5dd9f373d485ac" providerId="LiveId" clId="{88FCD8F5-F426-494C-8E9C-CF4DA49F24A2}" dt="2021-05-28T04:29:38.346" v="17"/>
          <ac:spMkLst>
            <pc:docMk/>
            <pc:sldMk cId="1026700057" sldId="281"/>
            <ac:spMk id="153" creationId="{A2AB544E-4468-4A75-974D-5F6A3F1DB67A}"/>
          </ac:spMkLst>
        </pc:spChg>
        <pc:spChg chg="mod">
          <ac:chgData name="Mizaan Ahmad" userId="1c5dd9f373d485ac" providerId="LiveId" clId="{88FCD8F5-F426-494C-8E9C-CF4DA49F24A2}" dt="2021-05-28T04:29:51.212" v="18"/>
          <ac:spMkLst>
            <pc:docMk/>
            <pc:sldMk cId="1026700057" sldId="281"/>
            <ac:spMk id="156" creationId="{FE11D61C-FF8A-4EE8-B50B-130B038F0E97}"/>
          </ac:spMkLst>
        </pc:spChg>
        <pc:spChg chg="mod">
          <ac:chgData name="Mizaan Ahmad" userId="1c5dd9f373d485ac" providerId="LiveId" clId="{88FCD8F5-F426-494C-8E9C-CF4DA49F24A2}" dt="2021-05-28T04:30:03.405" v="19"/>
          <ac:spMkLst>
            <pc:docMk/>
            <pc:sldMk cId="1026700057" sldId="281"/>
            <ac:spMk id="158" creationId="{46458C66-1FBA-4251-B989-C846FD6B7E45}"/>
          </ac:spMkLst>
        </pc:spChg>
        <pc:spChg chg="mod">
          <ac:chgData name="Mizaan Ahmad" userId="1c5dd9f373d485ac" providerId="LiveId" clId="{88FCD8F5-F426-494C-8E9C-CF4DA49F24A2}" dt="2021-05-30T16:40:31.900" v="401"/>
          <ac:spMkLst>
            <pc:docMk/>
            <pc:sldMk cId="1026700057" sldId="281"/>
            <ac:spMk id="162" creationId="{BE44FBF2-A33C-4A25-A70A-F999F9D86D64}"/>
          </ac:spMkLst>
        </pc:spChg>
      </pc:sldChg>
      <pc:sldChg chg="modSp mod">
        <pc:chgData name="Mizaan Ahmad" userId="1c5dd9f373d485ac" providerId="LiveId" clId="{88FCD8F5-F426-494C-8E9C-CF4DA49F24A2}" dt="2021-05-30T18:26:32.763" v="798" actId="6549"/>
        <pc:sldMkLst>
          <pc:docMk/>
          <pc:sldMk cId="908867797" sldId="283"/>
        </pc:sldMkLst>
        <pc:spChg chg="mod">
          <ac:chgData name="Mizaan Ahmad" userId="1c5dd9f373d485ac" providerId="LiveId" clId="{88FCD8F5-F426-494C-8E9C-CF4DA49F24A2}" dt="2021-05-30T18:22:57.664" v="556"/>
          <ac:spMkLst>
            <pc:docMk/>
            <pc:sldMk cId="908867797" sldId="283"/>
            <ac:spMk id="60" creationId="{DE5ECE95-8FC4-4D84-B531-2A4DA54A0CA3}"/>
          </ac:spMkLst>
        </pc:spChg>
        <pc:spChg chg="mod">
          <ac:chgData name="Mizaan Ahmad" userId="1c5dd9f373d485ac" providerId="LiveId" clId="{88FCD8F5-F426-494C-8E9C-CF4DA49F24A2}" dt="2021-05-28T04:29:38.346" v="17"/>
          <ac:spMkLst>
            <pc:docMk/>
            <pc:sldMk cId="908867797" sldId="283"/>
            <ac:spMk id="88" creationId="{AE6A1803-CF0D-41E1-BCA4-BCD1F3986BB4}"/>
          </ac:spMkLst>
        </pc:spChg>
        <pc:spChg chg="mod">
          <ac:chgData name="Mizaan Ahmad" userId="1c5dd9f373d485ac" providerId="LiveId" clId="{88FCD8F5-F426-494C-8E9C-CF4DA49F24A2}" dt="2021-05-28T04:29:51.212" v="18"/>
          <ac:spMkLst>
            <pc:docMk/>
            <pc:sldMk cId="908867797" sldId="283"/>
            <ac:spMk id="90" creationId="{224D0F31-B4E7-45A3-8ACE-E9CE9C031EA7}"/>
          </ac:spMkLst>
        </pc:spChg>
        <pc:spChg chg="mod">
          <ac:chgData name="Mizaan Ahmad" userId="1c5dd9f373d485ac" providerId="LiveId" clId="{88FCD8F5-F426-494C-8E9C-CF4DA49F24A2}" dt="2021-05-28T04:30:03.405" v="19"/>
          <ac:spMkLst>
            <pc:docMk/>
            <pc:sldMk cId="908867797" sldId="283"/>
            <ac:spMk id="91" creationId="{B0EF89E5-37B0-4ECB-AD05-33E40C5AAE16}"/>
          </ac:spMkLst>
        </pc:spChg>
        <pc:spChg chg="mod">
          <ac:chgData name="Mizaan Ahmad" userId="1c5dd9f373d485ac" providerId="LiveId" clId="{88FCD8F5-F426-494C-8E9C-CF4DA49F24A2}" dt="2021-05-28T04:30:03.405" v="19"/>
          <ac:spMkLst>
            <pc:docMk/>
            <pc:sldMk cId="908867797" sldId="283"/>
            <ac:spMk id="124" creationId="{1DDEC7CB-1B7D-457D-AB8B-A9008867F2BA}"/>
          </ac:spMkLst>
        </pc:spChg>
        <pc:spChg chg="mod">
          <ac:chgData name="Mizaan Ahmad" userId="1c5dd9f373d485ac" providerId="LiveId" clId="{88FCD8F5-F426-494C-8E9C-CF4DA49F24A2}" dt="2021-05-30T18:26:32.763" v="798" actId="6549"/>
          <ac:spMkLst>
            <pc:docMk/>
            <pc:sldMk cId="908867797" sldId="283"/>
            <ac:spMk id="156" creationId="{DD2CACB0-98A4-471A-9DEE-A4A2CC4EFE99}"/>
          </ac:spMkLst>
        </pc:spChg>
        <pc:spChg chg="mod">
          <ac:chgData name="Mizaan Ahmad" userId="1c5dd9f373d485ac" providerId="LiveId" clId="{88FCD8F5-F426-494C-8E9C-CF4DA49F24A2}" dt="2021-05-28T04:30:03.405" v="19"/>
          <ac:spMkLst>
            <pc:docMk/>
            <pc:sldMk cId="908867797" sldId="283"/>
            <ac:spMk id="186" creationId="{B61E75F1-03B2-403F-B23A-68A5F04BD03D}"/>
          </ac:spMkLst>
        </pc:spChg>
        <pc:spChg chg="mod">
          <ac:chgData name="Mizaan Ahmad" userId="1c5dd9f373d485ac" providerId="LiveId" clId="{88FCD8F5-F426-494C-8E9C-CF4DA49F24A2}" dt="2021-05-30T18:22:55.711" v="555"/>
          <ac:spMkLst>
            <pc:docMk/>
            <pc:sldMk cId="908867797" sldId="283"/>
            <ac:spMk id="215" creationId="{747B5C4E-BFB7-4CD3-8BB4-CE0B73C31E26}"/>
          </ac:spMkLst>
        </pc:spChg>
        <pc:spChg chg="mod">
          <ac:chgData name="Mizaan Ahmad" userId="1c5dd9f373d485ac" providerId="LiveId" clId="{88FCD8F5-F426-494C-8E9C-CF4DA49F24A2}" dt="2021-05-30T18:23:05.221" v="557"/>
          <ac:spMkLst>
            <pc:docMk/>
            <pc:sldMk cId="908867797" sldId="283"/>
            <ac:spMk id="220" creationId="{9E6176AF-CD31-4699-9854-08B85C105DB8}"/>
          </ac:spMkLst>
        </pc:spChg>
        <pc:spChg chg="mod">
          <ac:chgData name="Mizaan Ahmad" userId="1c5dd9f373d485ac" providerId="LiveId" clId="{88FCD8F5-F426-494C-8E9C-CF4DA49F24A2}" dt="2021-05-30T18:23:27.679" v="560"/>
          <ac:spMkLst>
            <pc:docMk/>
            <pc:sldMk cId="908867797" sldId="283"/>
            <ac:spMk id="231" creationId="{F98914ED-6BB0-4C91-8310-A652F7EE63C8}"/>
          </ac:spMkLst>
        </pc:spChg>
        <pc:spChg chg="mod">
          <ac:chgData name="Mizaan Ahmad" userId="1c5dd9f373d485ac" providerId="LiveId" clId="{88FCD8F5-F426-494C-8E9C-CF4DA49F24A2}" dt="2021-05-30T18:23:26.007" v="559"/>
          <ac:spMkLst>
            <pc:docMk/>
            <pc:sldMk cId="908867797" sldId="283"/>
            <ac:spMk id="242" creationId="{1CBD92E4-537C-4C49-ACEB-40A0C7D5FE1D}"/>
          </ac:spMkLst>
        </pc:spChg>
        <pc:spChg chg="mod">
          <ac:chgData name="Mizaan Ahmad" userId="1c5dd9f373d485ac" providerId="LiveId" clId="{88FCD8F5-F426-494C-8E9C-CF4DA49F24A2}" dt="2021-05-30T18:25:21.885" v="674" actId="20577"/>
          <ac:spMkLst>
            <pc:docMk/>
            <pc:sldMk cId="908867797" sldId="283"/>
            <ac:spMk id="269" creationId="{6F9C93EA-50B3-4707-BAD8-76B898AD0A7D}"/>
          </ac:spMkLst>
        </pc:spChg>
        <pc:spChg chg="mod">
          <ac:chgData name="Mizaan Ahmad" userId="1c5dd9f373d485ac" providerId="LiveId" clId="{88FCD8F5-F426-494C-8E9C-CF4DA49F24A2}" dt="2021-05-30T18:25:29.263" v="675"/>
          <ac:spMkLst>
            <pc:docMk/>
            <pc:sldMk cId="908867797" sldId="283"/>
            <ac:spMk id="273" creationId="{3A4D5A25-AB44-43B5-B0DE-CDFC7F4E0272}"/>
          </ac:spMkLst>
        </pc:spChg>
        <pc:spChg chg="mod">
          <ac:chgData name="Mizaan Ahmad" userId="1c5dd9f373d485ac" providerId="LiveId" clId="{88FCD8F5-F426-494C-8E9C-CF4DA49F24A2}" dt="2021-05-30T18:24:57.720" v="671"/>
          <ac:spMkLst>
            <pc:docMk/>
            <pc:sldMk cId="908867797" sldId="283"/>
            <ac:spMk id="291" creationId="{0AD5A55C-8B7B-438E-A04E-45A331762F74}"/>
          </ac:spMkLst>
        </pc:spChg>
        <pc:spChg chg="mod">
          <ac:chgData name="Mizaan Ahmad" userId="1c5dd9f373d485ac" providerId="LiveId" clId="{88FCD8F5-F426-494C-8E9C-CF4DA49F24A2}" dt="2021-05-30T18:24:52.616" v="669"/>
          <ac:spMkLst>
            <pc:docMk/>
            <pc:sldMk cId="908867797" sldId="283"/>
            <ac:spMk id="295" creationId="{CD961B2F-10B2-4BA2-88B5-724F72E2969F}"/>
          </ac:spMkLst>
        </pc:spChg>
        <pc:spChg chg="mod">
          <ac:chgData name="Mizaan Ahmad" userId="1c5dd9f373d485ac" providerId="LiveId" clId="{88FCD8F5-F426-494C-8E9C-CF4DA49F24A2}" dt="2021-05-30T18:24:54.698" v="670"/>
          <ac:spMkLst>
            <pc:docMk/>
            <pc:sldMk cId="908867797" sldId="283"/>
            <ac:spMk id="299" creationId="{962F27F7-9DE4-42AC-B46E-FF6E4F09DBEC}"/>
          </ac:spMkLst>
        </pc:spChg>
      </pc:sldChg>
      <pc:sldChg chg="modSp mod">
        <pc:chgData name="Mizaan Ahmad" userId="1c5dd9f373d485ac" providerId="LiveId" clId="{88FCD8F5-F426-494C-8E9C-CF4DA49F24A2}" dt="2021-05-30T17:49:59.494" v="535"/>
        <pc:sldMkLst>
          <pc:docMk/>
          <pc:sldMk cId="1414545796" sldId="284"/>
        </pc:sldMkLst>
        <pc:spChg chg="mod">
          <ac:chgData name="Mizaan Ahmad" userId="1c5dd9f373d485ac" providerId="LiveId" clId="{88FCD8F5-F426-494C-8E9C-CF4DA49F24A2}" dt="2021-05-28T04:30:03.405" v="19"/>
          <ac:spMkLst>
            <pc:docMk/>
            <pc:sldMk cId="1414545796" sldId="284"/>
            <ac:spMk id="161" creationId="{CF4F4415-B4BB-4F27-841A-3CE38B0B8142}"/>
          </ac:spMkLst>
        </pc:spChg>
        <pc:spChg chg="mod">
          <ac:chgData name="Mizaan Ahmad" userId="1c5dd9f373d485ac" providerId="LiveId" clId="{88FCD8F5-F426-494C-8E9C-CF4DA49F24A2}" dt="2021-05-28T04:29:38.346" v="17"/>
          <ac:spMkLst>
            <pc:docMk/>
            <pc:sldMk cId="1414545796" sldId="284"/>
            <ac:spMk id="203" creationId="{78386FDC-54E5-48E1-9F0A-C187BC79D73E}"/>
          </ac:spMkLst>
        </pc:spChg>
        <pc:spChg chg="mod">
          <ac:chgData name="Mizaan Ahmad" userId="1c5dd9f373d485ac" providerId="LiveId" clId="{88FCD8F5-F426-494C-8E9C-CF4DA49F24A2}" dt="2021-05-28T04:29:51.212" v="18"/>
          <ac:spMkLst>
            <pc:docMk/>
            <pc:sldMk cId="1414545796" sldId="284"/>
            <ac:spMk id="205" creationId="{52316AB0-600E-42AD-AEAC-9C65662CD344}"/>
          </ac:spMkLst>
        </pc:spChg>
        <pc:spChg chg="mod">
          <ac:chgData name="Mizaan Ahmad" userId="1c5dd9f373d485ac" providerId="LiveId" clId="{88FCD8F5-F426-494C-8E9C-CF4DA49F24A2}" dt="2021-05-28T04:30:03.405" v="19"/>
          <ac:spMkLst>
            <pc:docMk/>
            <pc:sldMk cId="1414545796" sldId="284"/>
            <ac:spMk id="206" creationId="{0B2695C1-D515-42DC-BCB9-F1DA5ABC57D3}"/>
          </ac:spMkLst>
        </pc:spChg>
        <pc:spChg chg="mod">
          <ac:chgData name="Mizaan Ahmad" userId="1c5dd9f373d485ac" providerId="LiveId" clId="{88FCD8F5-F426-494C-8E9C-CF4DA49F24A2}" dt="2021-05-30T17:49:59.494" v="535"/>
          <ac:spMkLst>
            <pc:docMk/>
            <pc:sldMk cId="1414545796" sldId="284"/>
            <ac:spMk id="388" creationId="{E4D10574-58A5-4FB2-B7A4-09D7B877DA6D}"/>
          </ac:spMkLst>
        </pc:spChg>
      </pc:sldChg>
      <pc:sldChg chg="modSp mod">
        <pc:chgData name="Mizaan Ahmad" userId="1c5dd9f373d485ac" providerId="LiveId" clId="{88FCD8F5-F426-494C-8E9C-CF4DA49F24A2}" dt="2021-05-30T18:26:38.677" v="799"/>
        <pc:sldMkLst>
          <pc:docMk/>
          <pc:sldMk cId="3783533735" sldId="285"/>
        </pc:sldMkLst>
        <pc:spChg chg="mod">
          <ac:chgData name="Mizaan Ahmad" userId="1c5dd9f373d485ac" providerId="LiveId" clId="{88FCD8F5-F426-494C-8E9C-CF4DA49F24A2}" dt="2021-05-30T16:39:10.577" v="366"/>
          <ac:spMkLst>
            <pc:docMk/>
            <pc:sldMk cId="3783533735" sldId="285"/>
            <ac:spMk id="6" creationId="{AF80A39C-E3D8-480C-B336-1075A5AA03DA}"/>
          </ac:spMkLst>
        </pc:spChg>
        <pc:spChg chg="mod">
          <ac:chgData name="Mizaan Ahmad" userId="1c5dd9f373d485ac" providerId="LiveId" clId="{88FCD8F5-F426-494C-8E9C-CF4DA49F24A2}" dt="2021-05-28T04:30:54.733" v="64" actId="20577"/>
          <ac:spMkLst>
            <pc:docMk/>
            <pc:sldMk cId="3783533735" sldId="285"/>
            <ac:spMk id="8" creationId="{602728D8-0F47-4841-870A-A5046F655BE1}"/>
          </ac:spMkLst>
        </pc:spChg>
        <pc:spChg chg="mod">
          <ac:chgData name="Mizaan Ahmad" userId="1c5dd9f373d485ac" providerId="LiveId" clId="{88FCD8F5-F426-494C-8E9C-CF4DA49F24A2}" dt="2021-05-30T18:26:38.677" v="799"/>
          <ac:spMkLst>
            <pc:docMk/>
            <pc:sldMk cId="3783533735" sldId="285"/>
            <ac:spMk id="47" creationId="{7FDF7E63-7C77-46DB-AEC3-E85B8E34E603}"/>
          </ac:spMkLst>
        </pc:spChg>
        <pc:spChg chg="mod">
          <ac:chgData name="Mizaan Ahmad" userId="1c5dd9f373d485ac" providerId="LiveId" clId="{88FCD8F5-F426-494C-8E9C-CF4DA49F24A2}" dt="2021-05-30T16:40:35.847" v="402" actId="14100"/>
          <ac:spMkLst>
            <pc:docMk/>
            <pc:sldMk cId="3783533735" sldId="285"/>
            <ac:spMk id="48" creationId="{41C2AB24-194D-4981-922B-E9B156A98E95}"/>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North%20West%20AMHS%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North%20West%20AMHS%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North%20West%20AMHS%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North%20West%20AMHS%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North%20West%20AMHS%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North%20West%20AMHS%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North%20West%20AMHS%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North%20West%20AMHS%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North%20West%20AMHS%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North%20West%20AMHS%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North%20West%20AMHS%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North%20West%20AMHS%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North%20West%20AMHS%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North%20West%20AMHS%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North%20West%20AMHS%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dLbl>
              <c:idx val="0"/>
              <c:layout>
                <c:manualLayout>
                  <c:x val="-3.8216115375507544E-2"/>
                  <c:y val="3.593479685155384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158-402A-8CB6-37F87D53E59E}"/>
                </c:ext>
              </c:extLst>
            </c:dLbl>
            <c:dLbl>
              <c:idx val="1"/>
              <c:layout>
                <c:manualLayout>
                  <c:x val="-3.8216115375507544E-2"/>
                  <c:y val="3.337852104348386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158-402A-8CB6-37F87D53E59E}"/>
                </c:ext>
              </c:extLst>
            </c:dLbl>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51</c:v>
                </c:pt>
                <c:pt idx="1">
                  <c:v>45</c:v>
                </c:pt>
                <c:pt idx="2">
                  <c:v>47</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North West AMHS</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53</c:v>
                </c:pt>
                <c:pt idx="1">
                  <c:v>48</c:v>
                </c:pt>
                <c:pt idx="2">
                  <c:v>27</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0.11</c:v>
                </c:pt>
                <c:pt idx="1">
                  <c:v>0.11</c:v>
                </c:pt>
                <c:pt idx="2">
                  <c:v>0.11</c:v>
                </c:pt>
                <c:pt idx="3">
                  <c:v>0.11</c:v>
                </c:pt>
                <c:pt idx="4">
                  <c:v>7.0000000000000007E-2</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7.0000000000000007E-2</c:v>
                </c:pt>
                <c:pt idx="1">
                  <c:v>0.15</c:v>
                </c:pt>
                <c:pt idx="2">
                  <c:v>0.02</c:v>
                </c:pt>
                <c:pt idx="3">
                  <c:v>0.11</c:v>
                </c:pt>
                <c:pt idx="4">
                  <c:v>0.02</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0.19</c:v>
                </c:pt>
                <c:pt idx="1">
                  <c:v>0.19</c:v>
                </c:pt>
                <c:pt idx="2">
                  <c:v>0.19</c:v>
                </c:pt>
                <c:pt idx="3">
                  <c:v>0.13</c:v>
                </c:pt>
                <c:pt idx="4">
                  <c:v>0.13</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0.11</c:v>
                </c:pt>
                <c:pt idx="1">
                  <c:v>0.19</c:v>
                </c:pt>
                <c:pt idx="2">
                  <c:v>0.1</c:v>
                </c:pt>
                <c:pt idx="3">
                  <c:v>0.12</c:v>
                </c:pt>
                <c:pt idx="4">
                  <c:v>7.0000000000000007E-2</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0.91</c:v>
                </c:pt>
                <c:pt idx="1">
                  <c:v>0.74</c:v>
                </c:pt>
                <c:pt idx="2">
                  <c:v>0.68</c:v>
                </c:pt>
                <c:pt idx="3">
                  <c:v>0.09</c:v>
                </c:pt>
                <c:pt idx="4">
                  <c:v>4.4999999999999997E-3</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North West AMHS</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4.4999999999999997E-3</c:v>
                </c:pt>
                <c:pt idx="1">
                  <c:v>4.4999999999999997E-3</c:v>
                </c:pt>
                <c:pt idx="2">
                  <c:v>4.4999999999999997E-3</c:v>
                </c:pt>
                <c:pt idx="3">
                  <c:v>4.4999999999999997E-3</c:v>
                </c:pt>
                <c:pt idx="4">
                  <c:v>1</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53524464992091059"/>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Review/change to consumer care</c:v>
                </c:pt>
                <c:pt idx="2">
                  <c:v>Meeting or reviews arranged</c:v>
                </c:pt>
                <c:pt idx="3">
                  <c:v>Improved communication</c:v>
                </c:pt>
                <c:pt idx="4">
                  <c:v>Safety/risk issue addressed</c:v>
                </c:pt>
                <c:pt idx="5">
                  <c:v>Advance statement obtained</c:v>
                </c:pt>
              </c:strCache>
            </c:strRef>
          </c:cat>
          <c:val>
            <c:numRef>
              <c:f>Actions!$B$1:$B$6</c:f>
              <c:numCache>
                <c:formatCode>0%</c:formatCode>
                <c:ptCount val="6"/>
                <c:pt idx="0">
                  <c:v>0.5</c:v>
                </c:pt>
                <c:pt idx="1">
                  <c:v>0.33</c:v>
                </c:pt>
                <c:pt idx="2">
                  <c:v>0.33</c:v>
                </c:pt>
                <c:pt idx="3">
                  <c:v>0.17</c:v>
                </c:pt>
                <c:pt idx="4">
                  <c:v>4.4999999999999997E-3</c:v>
                </c:pt>
                <c:pt idx="5">
                  <c:v>4.4999999999999997E-3</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North West AMHS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North West AMHS</c:v>
                </c:pt>
              </c:strCache>
            </c:strRef>
          </c:cat>
          <c:val>
            <c:numRef>
              <c:f>ComplaintMedians!$D$2:$D$4</c:f>
              <c:numCache>
                <c:formatCode>General</c:formatCode>
                <c:ptCount val="3"/>
                <c:pt idx="0">
                  <c:v>15</c:v>
                </c:pt>
                <c:pt idx="1">
                  <c:v>9</c:v>
                </c:pt>
                <c:pt idx="2">
                  <c:v>14</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North West AMHS</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13</c:v>
                </c:pt>
                <c:pt idx="1">
                  <c:v>14</c:v>
                </c:pt>
                <c:pt idx="2">
                  <c:v>2</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23</c:v>
                </c:pt>
                <c:pt idx="1">
                  <c:v>4</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0.79</c:v>
                </c:pt>
                <c:pt idx="1">
                  <c:v>0.43</c:v>
                </c:pt>
                <c:pt idx="2">
                  <c:v>0.28000000000000003</c:v>
                </c:pt>
                <c:pt idx="3">
                  <c:v>0.36</c:v>
                </c:pt>
                <c:pt idx="4">
                  <c:v>0.19</c:v>
                </c:pt>
                <c:pt idx="5">
                  <c:v>0.09</c:v>
                </c:pt>
                <c:pt idx="6">
                  <c:v>0.09</c:v>
                </c:pt>
                <c:pt idx="7">
                  <c:v>0.13</c:v>
                </c:pt>
                <c:pt idx="8">
                  <c:v>0.06</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0.44</c:v>
                </c:pt>
                <c:pt idx="1">
                  <c:v>0.22</c:v>
                </c:pt>
                <c:pt idx="2">
                  <c:v>0.26</c:v>
                </c:pt>
                <c:pt idx="3">
                  <c:v>0.22</c:v>
                </c:pt>
                <c:pt idx="4">
                  <c:v>0.04</c:v>
                </c:pt>
                <c:pt idx="5">
                  <c:v>0.15</c:v>
                </c:pt>
                <c:pt idx="6">
                  <c:v>0.15</c:v>
                </c:pt>
                <c:pt idx="7">
                  <c:v>4.4999999999999997E-3</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7.0000000000000007E-2</c:v>
                </c:pt>
                <c:pt idx="1">
                  <c:v>0.28999999999999998</c:v>
                </c:pt>
                <c:pt idx="2">
                  <c:v>0.64</c:v>
                </c:pt>
                <c:pt idx="3">
                  <c:v>0.14000000000000001</c:v>
                </c:pt>
                <c:pt idx="4">
                  <c:v>0.86</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0.26</c:v>
                </c:pt>
                <c:pt idx="1">
                  <c:v>0.28999999999999998</c:v>
                </c:pt>
                <c:pt idx="2">
                  <c:v>0.32</c:v>
                </c:pt>
                <c:pt idx="3">
                  <c:v>0.45</c:v>
                </c:pt>
                <c:pt idx="4">
                  <c:v>0.74</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4.4999999999999997E-3</c:v>
                </c:pt>
                <c:pt idx="1">
                  <c:v>4.4999999999999997E-3</c:v>
                </c:pt>
                <c:pt idx="2">
                  <c:v>0.25</c:v>
                </c:pt>
                <c:pt idx="3">
                  <c:v>4.4999999999999997E-3</c:v>
                </c:pt>
                <c:pt idx="4">
                  <c:v>0.5</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0.05</c:v>
                </c:pt>
                <c:pt idx="1">
                  <c:v>0.3</c:v>
                </c:pt>
                <c:pt idx="2">
                  <c:v>0.22</c:v>
                </c:pt>
                <c:pt idx="3">
                  <c:v>0.26</c:v>
                </c:pt>
                <c:pt idx="4">
                  <c:v>0.43</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31056DDA-117D-4163-97DC-F028CAEC8D0C}"/>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North West AMHS</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(n=47)</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North West AMHS</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(n=27)</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North West AMHS</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1312703646"/>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1013152252"/>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2227026646"/>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2197530132"/>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4558299"/>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Issues raised in complaints to the MHCC about North West AMHS were broadly consistent with those raised in complaints to the MHCC for the sector, with treatment, communication, conduct and behaviour, and medication the most frequently raised issues across the reporting period. In 2019-20, concerns about communication and medication were raised in higher percentages of complaints compared to the sector.</a:t>
            </a:r>
          </a:p>
          <a:p>
            <a:pPr marL="342900" indent="-342900">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Although treatment, conduct and behaviour and facilities were the most complained about issues, consistent with the sector, in 2019-20 there were increases in the percentages of complaints about medication and access to above sector levels.</a:t>
            </a:r>
            <a:endParaRPr lang="en-AU" sz="1600"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3" y="1588317"/>
            <a:ext cx="4185471" cy="4558299"/>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consumers were more likely than family members/carers to raise issues about medication, while family members/carers were more likely to raise concerns about treatment. Family members/carers were more likely to raise concerns about communication with the MHCC, but consumers and family members/carers raised this issue directly with the service in roughly equal proportions.</a:t>
            </a:r>
          </a:p>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While consumers were more likely than family members/carers to raise conduct and behaviour concerns directly with the service, the two groups were equally likely to raise those concerns to the MHCC.</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North West AMHS</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202483164"/>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877350018"/>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(n=13)</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(n=14)</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(n=23)</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(n=4)</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3705181291"/>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2519459344"/>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Medication</a:t>
            </a:r>
          </a:p>
          <a:p>
            <a:pPr>
              <a:lnSpc>
                <a:spcPct val="80000"/>
              </a:lnSpc>
            </a:pPr>
            <a:r>
              <a:rPr lang="en-AU" sz="1100" dirty="0">
                <a:solidFill>
                  <a:schemeClr val="accent3"/>
                </a:solidFill>
                <a:latin typeface="Arial Nova Light" panose="020B0304020202020204" pitchFamily="34" charset="0"/>
              </a:rPr>
              <a:t>Side effects from medication</a:t>
            </a:r>
            <a:endParaRPr lang="en-AU" sz="1200" dirty="0">
              <a:solidFill>
                <a:schemeClr val="accent3"/>
              </a:solidFill>
              <a:latin typeface="Arial Nova Light" panose="020B0304020202020204" pitchFamily="34" charset="0"/>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compulsory patients</a:t>
            </a:r>
            <a:endParaRPr lang="en-AU" sz="1200" dirty="0">
              <a:solidFill>
                <a:schemeClr val="accent3"/>
              </a:solidFill>
              <a:latin typeface="Arial Nova Light" panose="020B0304020202020204" pitchFamily="34" charset="0"/>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Inadequate consideration of views or preferences of voluntary consumers</a:t>
            </a:r>
            <a:endParaRPr lang="en-AU" sz="1200" dirty="0">
              <a:solidFill>
                <a:schemeClr val="accent3"/>
              </a:solidFill>
              <a:latin typeface="Arial Nova Light" panose="020B0304020202020204" pitchFamily="34" charset="0"/>
            </a:endParaRPr>
          </a:p>
          <a:p>
            <a:pPr>
              <a:lnSpc>
                <a:spcPct val="80000"/>
              </a:lnSpc>
            </a:pPr>
            <a:endParaRPr lang="en-AU" sz="1200" dirty="0">
              <a:solidFill>
                <a:schemeClr val="accent3"/>
              </a:solidFill>
              <a:latin typeface="Arial Nova Light" panose="020B0304020202020204" pitchFamily="34" charset="0"/>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incomplete or confusing information provided to consumer</a:t>
            </a:r>
            <a:endParaRPr lang="en-AU" sz="1200" dirty="0">
              <a:solidFill>
                <a:schemeClr val="accent3"/>
              </a:solidFill>
              <a:latin typeface="Arial Nova Light" panose="020B0304020202020204" pitchFamily="34" charset="0"/>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dirty="0">
                <a:solidFill>
                  <a:schemeClr val="accent3"/>
                </a:solidFill>
                <a:latin typeface="Arial Rounded MT Bold" panose="020F0704030504030204" pitchFamily="34" charset="0"/>
              </a:rPr>
              <a:t>Communication</a:t>
            </a: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rPr>
              <a:t>Inadequate, misleading or confusing information provided to family/carer</a:t>
            </a:r>
            <a:endParaRPr lang="en-AU" sz="1100" dirty="0">
              <a:effectLst/>
              <a:latin typeface="Arial Nova Light" panose="020B0304020202020204" pitchFamily="34" charset="0"/>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incomplete or confusing information provided to consumer</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Medication</a:t>
            </a:r>
          </a:p>
          <a:p>
            <a:pPr>
              <a:lnSpc>
                <a:spcPct val="80000"/>
              </a:lnSpc>
            </a:pPr>
            <a:r>
              <a:rPr lang="en-AU" sz="1100" dirty="0">
                <a:solidFill>
                  <a:schemeClr val="accent3"/>
                </a:solidFill>
                <a:latin typeface="Arial Nova Light" panose="020B0304020202020204" pitchFamily="34" charset="0"/>
              </a:rPr>
              <a:t>Side effects from medication</a:t>
            </a:r>
            <a:endParaRPr lang="en-AU" sz="1200" dirty="0">
              <a:solidFill>
                <a:schemeClr val="accent3"/>
              </a:solidFill>
              <a:latin typeface="Arial Nova Light" panose="020B0304020202020204" pitchFamily="34" charset="0"/>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Inadequate consideration of views or preferences of voluntary consumers</a:t>
            </a:r>
            <a:endParaRPr lang="en-AU" sz="1200" dirty="0">
              <a:solidFill>
                <a:schemeClr val="accent3"/>
              </a:solidFill>
              <a:latin typeface="Arial Nova Light" panose="020B0304020202020204" pitchFamily="34" charset="0"/>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Access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Poor administrative processes</a:t>
            </a: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406564" y="1491666"/>
            <a:ext cx="2371263" cy="3200876"/>
          </a:xfrm>
          <a:prstGeom prst="rect">
            <a:avLst/>
          </a:prstGeom>
          <a:noFill/>
        </p:spPr>
        <p:txBody>
          <a:bodyPr wrap="square">
            <a:spAutoFit/>
          </a:bodyPr>
          <a:lstStyle/>
          <a:p>
            <a:pPr>
              <a:lnSpc>
                <a:spcPct val="80000"/>
              </a:lnSpc>
              <a:spcBef>
                <a:spcPts val="600"/>
              </a:spcBef>
              <a:spcAft>
                <a:spcPts val="600"/>
              </a:spcAft>
            </a:pPr>
            <a:r>
              <a:rPr lang="en-AU" sz="1600" dirty="0">
                <a:solidFill>
                  <a:schemeClr val="accent3"/>
                </a:solidFill>
                <a:latin typeface="Arial Nova Light" panose="020B0304020202020204" pitchFamily="34" charset="0"/>
              </a:rPr>
              <a:t>Overall, complaints about side effects from medication was raised relatively frequently at higher levels than the sector.</a:t>
            </a:r>
          </a:p>
          <a:p>
            <a:pPr>
              <a:lnSpc>
                <a:spcPct val="80000"/>
              </a:lnSpc>
              <a:spcBef>
                <a:spcPts val="600"/>
              </a:spcBef>
              <a:spcAft>
                <a:spcPts val="600"/>
              </a:spcAft>
            </a:pPr>
            <a:r>
              <a:rPr lang="en-AU" sz="1600" dirty="0">
                <a:solidFill>
                  <a:schemeClr val="accent3"/>
                </a:solidFill>
                <a:latin typeface="Arial Nova Light" panose="020B0304020202020204" pitchFamily="34" charset="0"/>
              </a:rPr>
              <a:t>Inadequate consideration of views or preferences of both compulsory and voluntary consumers were the most raised issue in complaints about North West AMHS to the MHCC.</a:t>
            </a: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3152789883"/>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3334849901"/>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North West AMHS</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North West AMHS</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(n=47)</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North West AMHS</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(n=27)</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262351637"/>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Closed complaints about North West AMHS</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a:p>
            <a:pPr algn="l"/>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3878562"/>
          </a:xfrm>
          <a:prstGeom prst="rect">
            <a:avLst/>
          </a:prstGeom>
          <a:noFill/>
        </p:spPr>
        <p:txBody>
          <a:bodyPr wrap="square">
            <a:spAutoFit/>
          </a:bodyPr>
          <a:lstStyle/>
          <a:p>
            <a:pPr marL="177800" indent="-177800" algn="l">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Outcomes achieved by North West AMHS in response to complaints made to the MHCC about North West AMHS mirrored statewide trends, with most resulting in acknowledgement, action or answer.</a:t>
            </a:r>
          </a:p>
          <a:p>
            <a:pPr marL="177800" indent="-1778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Outcomes data was unavailable for complaints made directly to North West AMHS</a:t>
            </a:r>
            <a:endParaRPr lang="en-US" sz="1800"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North West AMHS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Meetings or reviews arranged by provider with service user or complainant</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157622820"/>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4016612"/>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 number of complaints made directly to North West AMHS decreased sharply in 2019-20.</a:t>
            </a:r>
          </a:p>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Due to this decrease, there were more complaints to the MHCC than complaints directly to North West AMHS in 2019-20. The MHCC would like to see a trend of more complaints being made directly to the service, as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Key points </a:t>
            </a:r>
            <a:r>
              <a:rPr lang="en-AU" sz="3600" b="1">
                <a:solidFill>
                  <a:schemeClr val="accent3"/>
                </a:solidFill>
                <a:latin typeface="Arial Rounded MT Bold" panose="020F0704030504030204" pitchFamily="34" charset="0"/>
                <a:cs typeface="Arial" panose="020B0604020202020204" pitchFamily="34" charset="0"/>
              </a:rPr>
              <a:t>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3204082"/>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complaints about side effects from medication was raised relatively frequently at higher levels than the sector.</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Inadequate consideration of views or preferences of both compulsory and voluntary consumers were the most raised issue in complaints about North West AMHS to the MHCC.</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267243" cy="4016612"/>
          </a:xfrm>
          <a:prstGeom prst="rect">
            <a:avLst/>
          </a:prstGeom>
          <a:noFill/>
        </p:spPr>
        <p:txBody>
          <a:bodyPr wrap="square">
            <a:spAutoFit/>
          </a:bodyPr>
          <a:lstStyle/>
          <a:p>
            <a:pPr marL="285750" indent="-285750">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Most complaints to the MHCC resulted in action, acknowledgement and answers by North West AMHS.</a:t>
            </a:r>
          </a:p>
          <a:p>
            <a:pPr marL="285750" indent="-285750">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data was unavailable for complaints made directly to North West AMHS, despite this being requested by the MHCC. Recording and reporting on outcomes will enable better comparison with statewide data, and better highlight the effectiveness of North West AMHS' complaint systems. </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9696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to the MHCC largely remained stable over the three-year reporting period.</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directly to North West AMHS decreased sharply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Due to this decrease, there were more complaints to the MHCC than complaints directly to North West AMHS in 2019-20. The MHCC would like to see a trend of more complaints being made directly to the service, as this suggests that consumers and family members/carers feel empowered to raise concerns directly with the service.</a:t>
            </a: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47</a:t>
            </a:r>
          </a:p>
          <a:p>
            <a:pPr>
              <a:lnSpc>
                <a:spcPct val="80000"/>
              </a:lnSpc>
            </a:pPr>
            <a:r>
              <a:rPr lang="en-AU" sz="1600" dirty="0">
                <a:solidFill>
                  <a:srgbClr val="052A39"/>
                </a:solidFill>
                <a:latin typeface="Arial Nova Light" panose="020B0304020202020204" pitchFamily="34" charset="0"/>
              </a:rPr>
              <a:t>Complaints to MHCC about North West AMHS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27</a:t>
            </a:r>
          </a:p>
          <a:p>
            <a:pPr>
              <a:lnSpc>
                <a:spcPct val="80000"/>
              </a:lnSpc>
            </a:pPr>
            <a:r>
              <a:rPr lang="en-AU" sz="1600" dirty="0">
                <a:solidFill>
                  <a:srgbClr val="052A39"/>
                </a:solidFill>
                <a:latin typeface="Arial Nova Light" panose="020B0304020202020204" pitchFamily="34" charset="0"/>
              </a:rPr>
              <a:t>Complaints to North West AMHS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4018767552"/>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North West AMHS received a similar rate of complaints to the MHCC compared to the sector.</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Conversely, North West AMHS received a lower rate of direct complaints than the sector median.</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North West AMHS also received a much higher rate of compliments than the sector-wide median.</a:t>
            </a:r>
          </a:p>
          <a:p>
            <a:pPr algn="l">
              <a:spcBef>
                <a:spcPts val="600"/>
              </a:spcBef>
              <a:spcAft>
                <a:spcPts val="600"/>
              </a:spcAft>
            </a:pPr>
            <a:endParaRPr lang="en-US" sz="2000" dirty="0">
              <a:solidFill>
                <a:schemeClr val="accent3"/>
              </a:solidFill>
              <a:latin typeface="Arial Nova Light" panose="020B0304020202020204" pitchFamily="34" charset="0"/>
              <a:cs typeface="Arial" panose="020B0604020202020204" pitchFamily="34" charset="0"/>
            </a:endParaRP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(n=47)</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North West AMHS</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(n=27)</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2988363635"/>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North West AMHS</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North West AMHS</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North West AMHS</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North West AMHS</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North West AMHS</a:t>
            </a:r>
          </a:p>
        </p:txBody>
      </p:sp>
      <p:sp>
        <p:nvSpPr>
          <p:cNvPr id="25" name="Oval 24">
            <a:extLst>
              <a:ext uri="{FF2B5EF4-FFF2-40B4-BE49-F238E27FC236}">
                <a16:creationId xmlns:a16="http://schemas.microsoft.com/office/drawing/2014/main" id="{369D8D33-5DA1-4E73-B26D-22F885E2BBA3}"/>
              </a:ext>
            </a:extLst>
          </p:cNvPr>
          <p:cNvSpPr/>
          <p:nvPr/>
        </p:nvSpPr>
        <p:spPr>
          <a:xfrm>
            <a:off x="7807879" y="2110195"/>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355068"/>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proportion of different groups who made complaints to the MHCC about North West AMHS was broadly consistent with the sector as a whole, with consumers making most complaints.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proportion of consumers making direct complaints to North West AMHS was higher than the sector in 2019-20.</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634881028"/>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2.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E5AA8DE-971E-460E-9ACA-8E519CBA998F}">
  <ds:schemaRefs>
    <ds:schemaRef ds:uri="http://schemas.microsoft.com/office/2006/metadata/propertie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http://www.w3.org/XML/1998/namespace"/>
    <ds:schemaRef ds:uri="http://purl.org/dc/terms/"/>
    <ds:schemaRef ds:uri="1003d65e-de0c-4738-9985-419c46fd36e2"/>
    <ds:schemaRef ds:uri="346a98b2-8cb5-4b00-9f7c-6f20646cf270"/>
  </ds:schemaRefs>
</ds:datastoreItem>
</file>

<file path=docProps/app.xml><?xml version="1.0" encoding="utf-8"?>
<Properties xmlns="http://schemas.openxmlformats.org/officeDocument/2006/extended-properties" xmlns:vt="http://schemas.openxmlformats.org/officeDocument/2006/docPropsVTypes">
  <Template/>
  <TotalTime>17517</TotalTime>
  <Words>1635</Words>
  <Application>Microsoft Office PowerPoint</Application>
  <PresentationFormat>Widescreen</PresentationFormat>
  <Paragraphs>195</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North West AMHS</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2022-04-11T03:23:21Z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2022-04-11T03:23:21Z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e7960620-880d-493b-893c-93e981912279</vt:lpwstr>
  </property>
  <property fmtid="{D5CDD505-2E9C-101B-9397-08002B2CF9AE}" pid="9" name="MSIP_Label_43e64453-338c-4f93-8a4d-0039a0a41f2a_ContentBits">
    <vt:lpwstr>2</vt:lpwstr>
  </property>
</Properties>
</file>