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7F7968-2B7E-48A5-8D49-84322707C62D}" v="29" dt="2021-05-30T16:53:34.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127F7968-2B7E-48A5-8D49-84322707C62D}"/>
    <pc:docChg chg="undo custSel modSld">
      <pc:chgData name="Mizaan Ahmad" userId="1c5dd9f373d485ac" providerId="LiveId" clId="{127F7968-2B7E-48A5-8D49-84322707C62D}" dt="2021-05-30T18:09:58.898" v="501"/>
      <pc:docMkLst>
        <pc:docMk/>
      </pc:docMkLst>
      <pc:sldChg chg="modSp">
        <pc:chgData name="Mizaan Ahmad" userId="1c5dd9f373d485ac" providerId="LiveId" clId="{127F7968-2B7E-48A5-8D49-84322707C62D}" dt="2021-05-28T05:42:51.142" v="23"/>
        <pc:sldMkLst>
          <pc:docMk/>
          <pc:sldMk cId="728255935" sldId="256"/>
        </pc:sldMkLst>
        <pc:spChg chg="mod">
          <ac:chgData name="Mizaan Ahmad" userId="1c5dd9f373d485ac" providerId="LiveId" clId="{127F7968-2B7E-48A5-8D49-84322707C62D}" dt="2021-05-28T05:42:51.142" v="23"/>
          <ac:spMkLst>
            <pc:docMk/>
            <pc:sldMk cId="728255935" sldId="256"/>
            <ac:spMk id="2" creationId="{9397E537-13FD-4378-9583-8D5B5C02A877}"/>
          </ac:spMkLst>
        </pc:spChg>
      </pc:sldChg>
      <pc:sldChg chg="modSp mod">
        <pc:chgData name="Mizaan Ahmad" userId="1c5dd9f373d485ac" providerId="LiveId" clId="{127F7968-2B7E-48A5-8D49-84322707C62D}" dt="2021-05-30T17:56:13.356" v="252" actId="33524"/>
        <pc:sldMkLst>
          <pc:docMk/>
          <pc:sldMk cId="2468528989" sldId="261"/>
        </pc:sldMkLst>
        <pc:spChg chg="mod">
          <ac:chgData name="Mizaan Ahmad" userId="1c5dd9f373d485ac" providerId="LiveId" clId="{127F7968-2B7E-48A5-8D49-84322707C62D}" dt="2021-05-28T05:42:51.142" v="23"/>
          <ac:spMkLst>
            <pc:docMk/>
            <pc:sldMk cId="2468528989" sldId="261"/>
            <ac:spMk id="60" creationId="{AB061075-8A5B-40FF-8648-8D92BC4CCE3C}"/>
          </ac:spMkLst>
        </pc:spChg>
        <pc:spChg chg="mod">
          <ac:chgData name="Mizaan Ahmad" userId="1c5dd9f373d485ac" providerId="LiveId" clId="{127F7968-2B7E-48A5-8D49-84322707C62D}" dt="2021-05-28T05:46:46.170" v="28" actId="20577"/>
          <ac:spMkLst>
            <pc:docMk/>
            <pc:sldMk cId="2468528989" sldId="261"/>
            <ac:spMk id="62" creationId="{CB5D0E10-8852-4137-8C7E-F4E521A448D5}"/>
          </ac:spMkLst>
        </pc:spChg>
        <pc:spChg chg="mod">
          <ac:chgData name="Mizaan Ahmad" userId="1c5dd9f373d485ac" providerId="LiveId" clId="{127F7968-2B7E-48A5-8D49-84322707C62D}" dt="2021-05-28T05:46:45.178" v="27" actId="20577"/>
          <ac:spMkLst>
            <pc:docMk/>
            <pc:sldMk cId="2468528989" sldId="261"/>
            <ac:spMk id="64" creationId="{D6DB30DD-57AC-415F-B7DB-D50768B1C381}"/>
          </ac:spMkLst>
        </pc:spChg>
        <pc:spChg chg="mod">
          <ac:chgData name="Mizaan Ahmad" userId="1c5dd9f373d485ac" providerId="LiveId" clId="{127F7968-2B7E-48A5-8D49-84322707C62D}" dt="2021-05-28T05:46:50.229" v="32" actId="20577"/>
          <ac:spMkLst>
            <pc:docMk/>
            <pc:sldMk cId="2468528989" sldId="261"/>
            <ac:spMk id="69" creationId="{0892C425-D844-4FC1-B442-52B4A2286E5A}"/>
          </ac:spMkLst>
        </pc:spChg>
        <pc:spChg chg="mod">
          <ac:chgData name="Mizaan Ahmad" userId="1c5dd9f373d485ac" providerId="LiveId" clId="{127F7968-2B7E-48A5-8D49-84322707C62D}" dt="2021-05-28T05:46:48.655" v="30" actId="20577"/>
          <ac:spMkLst>
            <pc:docMk/>
            <pc:sldMk cId="2468528989" sldId="261"/>
            <ac:spMk id="71" creationId="{B073341D-203C-476E-B503-B355E196931A}"/>
          </ac:spMkLst>
        </pc:spChg>
        <pc:spChg chg="mod">
          <ac:chgData name="Mizaan Ahmad" userId="1c5dd9f373d485ac" providerId="LiveId" clId="{127F7968-2B7E-48A5-8D49-84322707C62D}" dt="2021-05-30T17:56:13.356" v="252" actId="33524"/>
          <ac:spMkLst>
            <pc:docMk/>
            <pc:sldMk cId="2468528989" sldId="261"/>
            <ac:spMk id="98" creationId="{5A1D96C0-F43A-4ADF-9134-72B1D1BA0AC5}"/>
          </ac:spMkLst>
        </pc:spChg>
      </pc:sldChg>
      <pc:sldChg chg="modSp mod">
        <pc:chgData name="Mizaan Ahmad" userId="1c5dd9f373d485ac" providerId="LiveId" clId="{127F7968-2B7E-48A5-8D49-84322707C62D}" dt="2021-05-30T16:50:53.789" v="67" actId="5793"/>
        <pc:sldMkLst>
          <pc:docMk/>
          <pc:sldMk cId="1080916225" sldId="262"/>
        </pc:sldMkLst>
        <pc:spChg chg="mod">
          <ac:chgData name="Mizaan Ahmad" userId="1c5dd9f373d485ac" providerId="LiveId" clId="{127F7968-2B7E-48A5-8D49-84322707C62D}" dt="2021-05-28T05:45:01.010" v="25"/>
          <ac:spMkLst>
            <pc:docMk/>
            <pc:sldMk cId="1080916225" sldId="262"/>
            <ac:spMk id="7" creationId="{B8C74E88-7F6D-4041-91CB-DE55566F01D8}"/>
          </ac:spMkLst>
        </pc:spChg>
        <pc:spChg chg="mod">
          <ac:chgData name="Mizaan Ahmad" userId="1c5dd9f373d485ac" providerId="LiveId" clId="{127F7968-2B7E-48A5-8D49-84322707C62D}" dt="2021-05-28T05:43:36.824" v="24"/>
          <ac:spMkLst>
            <pc:docMk/>
            <pc:sldMk cId="1080916225" sldId="262"/>
            <ac:spMk id="95" creationId="{0BE1A289-64D1-483F-B840-A7B7912C2D13}"/>
          </ac:spMkLst>
        </pc:spChg>
        <pc:spChg chg="mod">
          <ac:chgData name="Mizaan Ahmad" userId="1c5dd9f373d485ac" providerId="LiveId" clId="{127F7968-2B7E-48A5-8D49-84322707C62D}" dt="2021-05-30T16:50:53.789" v="67" actId="5793"/>
          <ac:spMkLst>
            <pc:docMk/>
            <pc:sldMk cId="1080916225" sldId="262"/>
            <ac:spMk id="162" creationId="{BE44FBF2-A33C-4A25-A70A-F999F9D86D64}"/>
          </ac:spMkLst>
        </pc:spChg>
        <pc:graphicFrameChg chg="mod">
          <ac:chgData name="Mizaan Ahmad" userId="1c5dd9f373d485ac" providerId="LiveId" clId="{127F7968-2B7E-48A5-8D49-84322707C62D}" dt="2021-05-28T02:17:34.802" v="16"/>
          <ac:graphicFrameMkLst>
            <pc:docMk/>
            <pc:sldMk cId="1080916225" sldId="262"/>
            <ac:graphicFrameMk id="10" creationId="{249D1375-7714-4DB0-A7EB-02D9DEAC83CD}"/>
          </ac:graphicFrameMkLst>
        </pc:graphicFrameChg>
      </pc:sldChg>
      <pc:sldChg chg="modSp mod">
        <pc:chgData name="Mizaan Ahmad" userId="1c5dd9f373d485ac" providerId="LiveId" clId="{127F7968-2B7E-48A5-8D49-84322707C62D}" dt="2021-05-30T17:37:50.399" v="232" actId="20577"/>
        <pc:sldMkLst>
          <pc:docMk/>
          <pc:sldMk cId="1708563974" sldId="263"/>
        </pc:sldMkLst>
        <pc:spChg chg="mod">
          <ac:chgData name="Mizaan Ahmad" userId="1c5dd9f373d485ac" providerId="LiveId" clId="{127F7968-2B7E-48A5-8D49-84322707C62D}" dt="2021-05-28T05:42:51.142" v="23"/>
          <ac:spMkLst>
            <pc:docMk/>
            <pc:sldMk cId="1708563974" sldId="263"/>
            <ac:spMk id="10" creationId="{78AF2B26-50A2-4EF4-81EE-D6952DF82E99}"/>
          </ac:spMkLst>
        </pc:spChg>
        <pc:spChg chg="mod">
          <ac:chgData name="Mizaan Ahmad" userId="1c5dd9f373d485ac" providerId="LiveId" clId="{127F7968-2B7E-48A5-8D49-84322707C62D}" dt="2021-05-28T05:42:51.142" v="23"/>
          <ac:spMkLst>
            <pc:docMk/>
            <pc:sldMk cId="1708563974" sldId="263"/>
            <ac:spMk id="24" creationId="{895944F8-F855-4A71-A879-C62188B3C168}"/>
          </ac:spMkLst>
        </pc:spChg>
        <pc:spChg chg="mod">
          <ac:chgData name="Mizaan Ahmad" userId="1c5dd9f373d485ac" providerId="LiveId" clId="{127F7968-2B7E-48A5-8D49-84322707C62D}" dt="2021-05-30T16:54:06.904" v="230" actId="1035"/>
          <ac:spMkLst>
            <pc:docMk/>
            <pc:sldMk cId="1708563974" sldId="263"/>
            <ac:spMk id="25" creationId="{369D8D33-5DA1-4E73-B26D-22F885E2BBA3}"/>
          </ac:spMkLst>
        </pc:spChg>
        <pc:spChg chg="mod">
          <ac:chgData name="Mizaan Ahmad" userId="1c5dd9f373d485ac" providerId="LiveId" clId="{127F7968-2B7E-48A5-8D49-84322707C62D}" dt="2021-05-30T17:37:50.399" v="232" actId="20577"/>
          <ac:spMkLst>
            <pc:docMk/>
            <pc:sldMk cId="1708563974" sldId="263"/>
            <ac:spMk id="42" creationId="{12FCE8F7-4DC7-417F-A76F-D25E22BC09AC}"/>
          </ac:spMkLst>
        </pc:spChg>
      </pc:sldChg>
      <pc:sldChg chg="modSp mod">
        <pc:chgData name="Mizaan Ahmad" userId="1c5dd9f373d485ac" providerId="LiveId" clId="{127F7968-2B7E-48A5-8D49-84322707C62D}" dt="2021-05-30T16:52:59.695" v="187" actId="20577"/>
        <pc:sldMkLst>
          <pc:docMk/>
          <pc:sldMk cId="4188436993" sldId="279"/>
        </pc:sldMkLst>
        <pc:spChg chg="mod">
          <ac:chgData name="Mizaan Ahmad" userId="1c5dd9f373d485ac" providerId="LiveId" clId="{127F7968-2B7E-48A5-8D49-84322707C62D}" dt="2021-05-30T16:52:59.695" v="187" actId="20577"/>
          <ac:spMkLst>
            <pc:docMk/>
            <pc:sldMk cId="4188436993" sldId="279"/>
            <ac:spMk id="7" creationId="{AB66B096-DF16-4ADA-A580-72E352B892CB}"/>
          </ac:spMkLst>
        </pc:spChg>
      </pc:sldChg>
      <pc:sldChg chg="modSp mod">
        <pc:chgData name="Mizaan Ahmad" userId="1c5dd9f373d485ac" providerId="LiveId" clId="{127F7968-2B7E-48A5-8D49-84322707C62D}" dt="2021-05-30T16:53:52.212" v="216" actId="20577"/>
        <pc:sldMkLst>
          <pc:docMk/>
          <pc:sldMk cId="2491112856" sldId="280"/>
        </pc:sldMkLst>
        <pc:spChg chg="mod">
          <ac:chgData name="Mizaan Ahmad" userId="1c5dd9f373d485ac" providerId="LiveId" clId="{127F7968-2B7E-48A5-8D49-84322707C62D}" dt="2021-05-30T16:53:52.212" v="216" actId="20577"/>
          <ac:spMkLst>
            <pc:docMk/>
            <pc:sldMk cId="2491112856" sldId="280"/>
            <ac:spMk id="6" creationId="{4ADAE8C7-EE46-4C64-90DC-523225301A72}"/>
          </ac:spMkLst>
        </pc:spChg>
        <pc:spChg chg="mod">
          <ac:chgData name="Mizaan Ahmad" userId="1c5dd9f373d485ac" providerId="LiveId" clId="{127F7968-2B7E-48A5-8D49-84322707C62D}" dt="2021-05-30T16:53:25.333" v="196" actId="20577"/>
          <ac:spMkLst>
            <pc:docMk/>
            <pc:sldMk cId="2491112856" sldId="280"/>
            <ac:spMk id="8" creationId="{37275FC9-DCC8-4EE7-9F89-C054BC939FBA}"/>
          </ac:spMkLst>
        </pc:spChg>
        <pc:graphicFrameChg chg="mod">
          <ac:chgData name="Mizaan Ahmad" userId="1c5dd9f373d485ac" providerId="LiveId" clId="{127F7968-2B7E-48A5-8D49-84322707C62D}" dt="2021-05-30T16:51:55.909" v="98"/>
          <ac:graphicFrameMkLst>
            <pc:docMk/>
            <pc:sldMk cId="2491112856" sldId="280"/>
            <ac:graphicFrameMk id="5" creationId="{0EB672B1-5887-4511-8FFC-B1514DBA91BA}"/>
          </ac:graphicFrameMkLst>
        </pc:graphicFrameChg>
      </pc:sldChg>
      <pc:sldChg chg="modSp mod">
        <pc:chgData name="Mizaan Ahmad" userId="1c5dd9f373d485ac" providerId="LiveId" clId="{127F7968-2B7E-48A5-8D49-84322707C62D}" dt="2021-05-30T16:52:32.939" v="103"/>
        <pc:sldMkLst>
          <pc:docMk/>
          <pc:sldMk cId="1026700057" sldId="281"/>
        </pc:sldMkLst>
        <pc:spChg chg="mod">
          <ac:chgData name="Mizaan Ahmad" userId="1c5dd9f373d485ac" providerId="LiveId" clId="{127F7968-2B7E-48A5-8D49-84322707C62D}" dt="2021-05-28T05:42:51.142" v="23"/>
          <ac:spMkLst>
            <pc:docMk/>
            <pc:sldMk cId="1026700057" sldId="281"/>
            <ac:spMk id="31" creationId="{83DAB2CF-300D-4DB5-B45B-DBB909FC4896}"/>
          </ac:spMkLst>
        </pc:spChg>
        <pc:spChg chg="mod">
          <ac:chgData name="Mizaan Ahmad" userId="1c5dd9f373d485ac" providerId="LiveId" clId="{127F7968-2B7E-48A5-8D49-84322707C62D}" dt="2021-05-28T05:42:51.142" v="23"/>
          <ac:spMkLst>
            <pc:docMk/>
            <pc:sldMk cId="1026700057" sldId="281"/>
            <ac:spMk id="33" creationId="{C9EDA928-934D-4253-B3F7-D2C5A0EA2328}"/>
          </ac:spMkLst>
        </pc:spChg>
        <pc:spChg chg="mod">
          <ac:chgData name="Mizaan Ahmad" userId="1c5dd9f373d485ac" providerId="LiveId" clId="{127F7968-2B7E-48A5-8D49-84322707C62D}" dt="2021-05-28T05:42:51.142" v="23"/>
          <ac:spMkLst>
            <pc:docMk/>
            <pc:sldMk cId="1026700057" sldId="281"/>
            <ac:spMk id="35" creationId="{CD52D763-E022-438E-BCA7-DADA4CE04A21}"/>
          </ac:spMkLst>
        </pc:spChg>
        <pc:spChg chg="mod">
          <ac:chgData name="Mizaan Ahmad" userId="1c5dd9f373d485ac" providerId="LiveId" clId="{127F7968-2B7E-48A5-8D49-84322707C62D}" dt="2021-05-28T05:43:36.824" v="24"/>
          <ac:spMkLst>
            <pc:docMk/>
            <pc:sldMk cId="1026700057" sldId="281"/>
            <ac:spMk id="153" creationId="{A2AB544E-4468-4A75-974D-5F6A3F1DB67A}"/>
          </ac:spMkLst>
        </pc:spChg>
        <pc:spChg chg="mod">
          <ac:chgData name="Mizaan Ahmad" userId="1c5dd9f373d485ac" providerId="LiveId" clId="{127F7968-2B7E-48A5-8D49-84322707C62D}" dt="2021-05-28T05:45:01.010" v="25"/>
          <ac:spMkLst>
            <pc:docMk/>
            <pc:sldMk cId="1026700057" sldId="281"/>
            <ac:spMk id="156" creationId="{FE11D61C-FF8A-4EE8-B50B-130B038F0E97}"/>
          </ac:spMkLst>
        </pc:spChg>
        <pc:spChg chg="mod">
          <ac:chgData name="Mizaan Ahmad" userId="1c5dd9f373d485ac" providerId="LiveId" clId="{127F7968-2B7E-48A5-8D49-84322707C62D}" dt="2021-05-28T05:42:51.142" v="23"/>
          <ac:spMkLst>
            <pc:docMk/>
            <pc:sldMk cId="1026700057" sldId="281"/>
            <ac:spMk id="158" creationId="{46458C66-1FBA-4251-B989-C846FD6B7E45}"/>
          </ac:spMkLst>
        </pc:spChg>
        <pc:spChg chg="mod">
          <ac:chgData name="Mizaan Ahmad" userId="1c5dd9f373d485ac" providerId="LiveId" clId="{127F7968-2B7E-48A5-8D49-84322707C62D}" dt="2021-05-30T16:52:32.939" v="103"/>
          <ac:spMkLst>
            <pc:docMk/>
            <pc:sldMk cId="1026700057" sldId="281"/>
            <ac:spMk id="162" creationId="{BE44FBF2-A33C-4A25-A70A-F999F9D86D64}"/>
          </ac:spMkLst>
        </pc:spChg>
      </pc:sldChg>
      <pc:sldChg chg="modSp mod">
        <pc:chgData name="Mizaan Ahmad" userId="1c5dd9f373d485ac" providerId="LiveId" clId="{127F7968-2B7E-48A5-8D49-84322707C62D}" dt="2021-05-30T18:09:54.595" v="500" actId="20577"/>
        <pc:sldMkLst>
          <pc:docMk/>
          <pc:sldMk cId="908867797" sldId="283"/>
        </pc:sldMkLst>
        <pc:spChg chg="mod">
          <ac:chgData name="Mizaan Ahmad" userId="1c5dd9f373d485ac" providerId="LiveId" clId="{127F7968-2B7E-48A5-8D49-84322707C62D}" dt="2021-05-28T05:43:36.824" v="24"/>
          <ac:spMkLst>
            <pc:docMk/>
            <pc:sldMk cId="908867797" sldId="283"/>
            <ac:spMk id="88" creationId="{AE6A1803-CF0D-41E1-BCA4-BCD1F3986BB4}"/>
          </ac:spMkLst>
        </pc:spChg>
        <pc:spChg chg="mod">
          <ac:chgData name="Mizaan Ahmad" userId="1c5dd9f373d485ac" providerId="LiveId" clId="{127F7968-2B7E-48A5-8D49-84322707C62D}" dt="2021-05-28T05:45:01.010" v="25"/>
          <ac:spMkLst>
            <pc:docMk/>
            <pc:sldMk cId="908867797" sldId="283"/>
            <ac:spMk id="90" creationId="{224D0F31-B4E7-45A3-8ACE-E9CE9C031EA7}"/>
          </ac:spMkLst>
        </pc:spChg>
        <pc:spChg chg="mod">
          <ac:chgData name="Mizaan Ahmad" userId="1c5dd9f373d485ac" providerId="LiveId" clId="{127F7968-2B7E-48A5-8D49-84322707C62D}" dt="2021-05-28T05:42:51.142" v="23"/>
          <ac:spMkLst>
            <pc:docMk/>
            <pc:sldMk cId="908867797" sldId="283"/>
            <ac:spMk id="91" creationId="{B0EF89E5-37B0-4ECB-AD05-33E40C5AAE16}"/>
          </ac:spMkLst>
        </pc:spChg>
        <pc:spChg chg="mod">
          <ac:chgData name="Mizaan Ahmad" userId="1c5dd9f373d485ac" providerId="LiveId" clId="{127F7968-2B7E-48A5-8D49-84322707C62D}" dt="2021-05-28T05:42:51.142" v="23"/>
          <ac:spMkLst>
            <pc:docMk/>
            <pc:sldMk cId="908867797" sldId="283"/>
            <ac:spMk id="124" creationId="{1DDEC7CB-1B7D-457D-AB8B-A9008867F2BA}"/>
          </ac:spMkLst>
        </pc:spChg>
        <pc:spChg chg="mod">
          <ac:chgData name="Mizaan Ahmad" userId="1c5dd9f373d485ac" providerId="LiveId" clId="{127F7968-2B7E-48A5-8D49-84322707C62D}" dt="2021-05-30T18:09:54.595" v="500" actId="20577"/>
          <ac:spMkLst>
            <pc:docMk/>
            <pc:sldMk cId="908867797" sldId="283"/>
            <ac:spMk id="156" creationId="{DD2CACB0-98A4-471A-9DEE-A4A2CC4EFE99}"/>
          </ac:spMkLst>
        </pc:spChg>
        <pc:spChg chg="mod">
          <ac:chgData name="Mizaan Ahmad" userId="1c5dd9f373d485ac" providerId="LiveId" clId="{127F7968-2B7E-48A5-8D49-84322707C62D}" dt="2021-05-28T05:42:51.142" v="23"/>
          <ac:spMkLst>
            <pc:docMk/>
            <pc:sldMk cId="908867797" sldId="283"/>
            <ac:spMk id="186" creationId="{B61E75F1-03B2-403F-B23A-68A5F04BD03D}"/>
          </ac:spMkLst>
        </pc:spChg>
        <pc:spChg chg="mod">
          <ac:chgData name="Mizaan Ahmad" userId="1c5dd9f373d485ac" providerId="LiveId" clId="{127F7968-2B7E-48A5-8D49-84322707C62D}" dt="2021-05-30T18:06:02.145" v="253"/>
          <ac:spMkLst>
            <pc:docMk/>
            <pc:sldMk cId="908867797" sldId="283"/>
            <ac:spMk id="215" creationId="{747B5C4E-BFB7-4CD3-8BB4-CE0B73C31E26}"/>
          </ac:spMkLst>
        </pc:spChg>
        <pc:spChg chg="mod">
          <ac:chgData name="Mizaan Ahmad" userId="1c5dd9f373d485ac" providerId="LiveId" clId="{127F7968-2B7E-48A5-8D49-84322707C62D}" dt="2021-05-30T18:06:04.900" v="254"/>
          <ac:spMkLst>
            <pc:docMk/>
            <pc:sldMk cId="908867797" sldId="283"/>
            <ac:spMk id="220" creationId="{9E6176AF-CD31-4699-9854-08B85C105DB8}"/>
          </ac:spMkLst>
        </pc:spChg>
        <pc:spChg chg="mod">
          <ac:chgData name="Mizaan Ahmad" userId="1c5dd9f373d485ac" providerId="LiveId" clId="{127F7968-2B7E-48A5-8D49-84322707C62D}" dt="2021-05-30T18:06:13.449" v="255"/>
          <ac:spMkLst>
            <pc:docMk/>
            <pc:sldMk cId="908867797" sldId="283"/>
            <ac:spMk id="231" creationId="{F98914ED-6BB0-4C91-8310-A652F7EE63C8}"/>
          </ac:spMkLst>
        </pc:spChg>
        <pc:spChg chg="mod">
          <ac:chgData name="Mizaan Ahmad" userId="1c5dd9f373d485ac" providerId="LiveId" clId="{127F7968-2B7E-48A5-8D49-84322707C62D}" dt="2021-05-30T18:06:20.971" v="256"/>
          <ac:spMkLst>
            <pc:docMk/>
            <pc:sldMk cId="908867797" sldId="283"/>
            <ac:spMk id="242" creationId="{1CBD92E4-537C-4C49-ACEB-40A0C7D5FE1D}"/>
          </ac:spMkLst>
        </pc:spChg>
        <pc:spChg chg="mod">
          <ac:chgData name="Mizaan Ahmad" userId="1c5dd9f373d485ac" providerId="LiveId" clId="{127F7968-2B7E-48A5-8D49-84322707C62D}" dt="2021-05-30T18:07:10.807" v="260"/>
          <ac:spMkLst>
            <pc:docMk/>
            <pc:sldMk cId="908867797" sldId="283"/>
            <ac:spMk id="269" creationId="{6F9C93EA-50B3-4707-BAD8-76B898AD0A7D}"/>
          </ac:spMkLst>
        </pc:spChg>
        <pc:spChg chg="mod">
          <ac:chgData name="Mizaan Ahmad" userId="1c5dd9f373d485ac" providerId="LiveId" clId="{127F7968-2B7E-48A5-8D49-84322707C62D}" dt="2021-05-30T18:07:24.100" v="263"/>
          <ac:spMkLst>
            <pc:docMk/>
            <pc:sldMk cId="908867797" sldId="283"/>
            <ac:spMk id="273" creationId="{3A4D5A25-AB44-43B5-B0DE-CDFC7F4E0272}"/>
          </ac:spMkLst>
        </pc:spChg>
        <pc:spChg chg="mod">
          <ac:chgData name="Mizaan Ahmad" userId="1c5dd9f373d485ac" providerId="LiveId" clId="{127F7968-2B7E-48A5-8D49-84322707C62D}" dt="2021-05-30T18:06:46.131" v="257"/>
          <ac:spMkLst>
            <pc:docMk/>
            <pc:sldMk cId="908867797" sldId="283"/>
            <ac:spMk id="291" creationId="{0AD5A55C-8B7B-438E-A04E-45A331762F74}"/>
          </ac:spMkLst>
        </pc:spChg>
        <pc:spChg chg="mod">
          <ac:chgData name="Mizaan Ahmad" userId="1c5dd9f373d485ac" providerId="LiveId" clId="{127F7968-2B7E-48A5-8D49-84322707C62D}" dt="2021-05-30T18:07:00.383" v="259"/>
          <ac:spMkLst>
            <pc:docMk/>
            <pc:sldMk cId="908867797" sldId="283"/>
            <ac:spMk id="295" creationId="{CD961B2F-10B2-4BA2-88B5-724F72E2969F}"/>
          </ac:spMkLst>
        </pc:spChg>
        <pc:spChg chg="mod">
          <ac:chgData name="Mizaan Ahmad" userId="1c5dd9f373d485ac" providerId="LiveId" clId="{127F7968-2B7E-48A5-8D49-84322707C62D}" dt="2021-05-30T18:06:55.189" v="258"/>
          <ac:spMkLst>
            <pc:docMk/>
            <pc:sldMk cId="908867797" sldId="283"/>
            <ac:spMk id="299" creationId="{962F27F7-9DE4-42AC-B46E-FF6E4F09DBEC}"/>
          </ac:spMkLst>
        </pc:spChg>
      </pc:sldChg>
      <pc:sldChg chg="modSp mod">
        <pc:chgData name="Mizaan Ahmad" userId="1c5dd9f373d485ac" providerId="LiveId" clId="{127F7968-2B7E-48A5-8D49-84322707C62D}" dt="2021-05-30T17:39:31.573" v="248" actId="20577"/>
        <pc:sldMkLst>
          <pc:docMk/>
          <pc:sldMk cId="1414545796" sldId="284"/>
        </pc:sldMkLst>
        <pc:spChg chg="mod">
          <ac:chgData name="Mizaan Ahmad" userId="1c5dd9f373d485ac" providerId="LiveId" clId="{127F7968-2B7E-48A5-8D49-84322707C62D}" dt="2021-05-28T05:42:51.142" v="23"/>
          <ac:spMkLst>
            <pc:docMk/>
            <pc:sldMk cId="1414545796" sldId="284"/>
            <ac:spMk id="161" creationId="{CF4F4415-B4BB-4F27-841A-3CE38B0B8142}"/>
          </ac:spMkLst>
        </pc:spChg>
        <pc:spChg chg="mod">
          <ac:chgData name="Mizaan Ahmad" userId="1c5dd9f373d485ac" providerId="LiveId" clId="{127F7968-2B7E-48A5-8D49-84322707C62D}" dt="2021-05-28T05:43:36.824" v="24"/>
          <ac:spMkLst>
            <pc:docMk/>
            <pc:sldMk cId="1414545796" sldId="284"/>
            <ac:spMk id="203" creationId="{78386FDC-54E5-48E1-9F0A-C187BC79D73E}"/>
          </ac:spMkLst>
        </pc:spChg>
        <pc:spChg chg="mod">
          <ac:chgData name="Mizaan Ahmad" userId="1c5dd9f373d485ac" providerId="LiveId" clId="{127F7968-2B7E-48A5-8D49-84322707C62D}" dt="2021-05-28T05:45:01.010" v="25"/>
          <ac:spMkLst>
            <pc:docMk/>
            <pc:sldMk cId="1414545796" sldId="284"/>
            <ac:spMk id="205" creationId="{52316AB0-600E-42AD-AEAC-9C65662CD344}"/>
          </ac:spMkLst>
        </pc:spChg>
        <pc:spChg chg="mod">
          <ac:chgData name="Mizaan Ahmad" userId="1c5dd9f373d485ac" providerId="LiveId" clId="{127F7968-2B7E-48A5-8D49-84322707C62D}" dt="2021-05-28T05:42:51.142" v="23"/>
          <ac:spMkLst>
            <pc:docMk/>
            <pc:sldMk cId="1414545796" sldId="284"/>
            <ac:spMk id="206" creationId="{0B2695C1-D515-42DC-BCB9-F1DA5ABC57D3}"/>
          </ac:spMkLst>
        </pc:spChg>
        <pc:spChg chg="mod">
          <ac:chgData name="Mizaan Ahmad" userId="1c5dd9f373d485ac" providerId="LiveId" clId="{127F7968-2B7E-48A5-8D49-84322707C62D}" dt="2021-05-30T17:39:31.573" v="248" actId="20577"/>
          <ac:spMkLst>
            <pc:docMk/>
            <pc:sldMk cId="1414545796" sldId="284"/>
            <ac:spMk id="388" creationId="{E4D10574-58A5-4FB2-B7A4-09D7B877DA6D}"/>
          </ac:spMkLst>
        </pc:spChg>
      </pc:sldChg>
      <pc:sldChg chg="modSp mod">
        <pc:chgData name="Mizaan Ahmad" userId="1c5dd9f373d485ac" providerId="LiveId" clId="{127F7968-2B7E-48A5-8D49-84322707C62D}" dt="2021-05-30T18:09:58.898" v="501"/>
        <pc:sldMkLst>
          <pc:docMk/>
          <pc:sldMk cId="3783533735" sldId="285"/>
        </pc:sldMkLst>
        <pc:spChg chg="mod">
          <ac:chgData name="Mizaan Ahmad" userId="1c5dd9f373d485ac" providerId="LiveId" clId="{127F7968-2B7E-48A5-8D49-84322707C62D}" dt="2021-05-30T16:51:47.355" v="93"/>
          <ac:spMkLst>
            <pc:docMk/>
            <pc:sldMk cId="3783533735" sldId="285"/>
            <ac:spMk id="6" creationId="{AF80A39C-E3D8-480C-B336-1075A5AA03DA}"/>
          </ac:spMkLst>
        </pc:spChg>
        <pc:spChg chg="mod">
          <ac:chgData name="Mizaan Ahmad" userId="1c5dd9f373d485ac" providerId="LiveId" clId="{127F7968-2B7E-48A5-8D49-84322707C62D}" dt="2021-05-28T05:38:10.453" v="17"/>
          <ac:spMkLst>
            <pc:docMk/>
            <pc:sldMk cId="3783533735" sldId="285"/>
            <ac:spMk id="8" creationId="{602728D8-0F47-4841-870A-A5046F655BE1}"/>
          </ac:spMkLst>
        </pc:spChg>
        <pc:spChg chg="mod">
          <ac:chgData name="Mizaan Ahmad" userId="1c5dd9f373d485ac" providerId="LiveId" clId="{127F7968-2B7E-48A5-8D49-84322707C62D}" dt="2021-05-30T18:09:58.898" v="501"/>
          <ac:spMkLst>
            <pc:docMk/>
            <pc:sldMk cId="3783533735" sldId="285"/>
            <ac:spMk id="47" creationId="{7FDF7E63-7C77-46DB-AEC3-E85B8E34E603}"/>
          </ac:spMkLst>
        </pc:spChg>
        <pc:spChg chg="mod">
          <ac:chgData name="Mizaan Ahmad" userId="1c5dd9f373d485ac" providerId="LiveId" clId="{127F7968-2B7E-48A5-8D49-84322707C62D}" dt="2021-05-30T16:53:44.688" v="198" actId="313"/>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Orygen%20Youth%20Health%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Orygen%20Youth%20Health%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Orygen%20Youth%20Health%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Orygen%20Youth%20Health%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Orygen%20Youth%20Health%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rygen%20Youth%20Health%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Orygen%20Youth%20Health%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rygen%20Youth%20Health%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rygen%20Youth%20Health%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rygen%20Youth%20Health%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rygen%20Youth%20Health%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rygen%20Youth%20Health%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Orygen%20Youth%20Health%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Orygen%20Youth%20Health%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Orygen%20Youth%20Health%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17</c:v>
                </c:pt>
                <c:pt idx="1">
                  <c:v>12</c:v>
                </c:pt>
                <c:pt idx="2">
                  <c:v>21</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Orygen</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dLbl>
              <c:idx val="0"/>
              <c:layout>
                <c:manualLayout>
                  <c:x val="-3.8216115375507544E-2"/>
                  <c:y val="3.59347968515537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2B0-4BC4-B7FB-2F41D5783AF9}"/>
                </c:ext>
              </c:extLst>
            </c:dLbl>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15</c:v>
                </c:pt>
                <c:pt idx="1">
                  <c:v>20</c:v>
                </c:pt>
                <c:pt idx="2">
                  <c:v>53</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0.17</c:v>
                </c:pt>
                <c:pt idx="1">
                  <c:v>0.11</c:v>
                </c:pt>
                <c:pt idx="2">
                  <c:v>0.11</c:v>
                </c:pt>
                <c:pt idx="3">
                  <c:v>0.09</c:v>
                </c:pt>
                <c:pt idx="4">
                  <c:v>0.09</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0.14000000000000001</c:v>
                </c:pt>
                <c:pt idx="1">
                  <c:v>0.08</c:v>
                </c:pt>
                <c:pt idx="2">
                  <c:v>0.13</c:v>
                </c:pt>
                <c:pt idx="3">
                  <c:v>0.05</c:v>
                </c:pt>
                <c:pt idx="4">
                  <c:v>7.0000000000000007E-2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0.38</c:v>
                </c:pt>
                <c:pt idx="1">
                  <c:v>0.28999999999999998</c:v>
                </c:pt>
                <c:pt idx="2">
                  <c:v>0.24</c:v>
                </c:pt>
                <c:pt idx="3">
                  <c:v>0.19</c:v>
                </c:pt>
                <c:pt idx="4">
                  <c:v>0.14000000000000001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0.17</c:v>
                </c:pt>
                <c:pt idx="1">
                  <c:v>0.14000000000000001</c:v>
                </c:pt>
                <c:pt idx="2">
                  <c:v>0.12</c:v>
                </c:pt>
                <c:pt idx="3">
                  <c:v>0.16</c:v>
                </c:pt>
                <c:pt idx="4">
                  <c:v>0.12</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0.77</c:v>
                </c:pt>
                <c:pt idx="1">
                  <c:v>0.69</c:v>
                </c:pt>
                <c:pt idx="2">
                  <c:v>0.46</c:v>
                </c:pt>
                <c:pt idx="3">
                  <c:v>0.31</c:v>
                </c:pt>
                <c:pt idx="4">
                  <c:v>0.23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Orygen</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4.4999999999999997E-3</c:v>
                </c:pt>
                <c:pt idx="2">
                  <c:v>4.4999999999999997E-3</c:v>
                </c:pt>
                <c:pt idx="3">
                  <c:v>4.4999999999999997E-3</c:v>
                </c:pt>
                <c:pt idx="4">
                  <c:v>1</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49224582151527513"/>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Meeting or reviews arranged</c:v>
                </c:pt>
                <c:pt idx="3">
                  <c:v>Improved communication</c:v>
                </c:pt>
                <c:pt idx="4">
                  <c:v>Changes in policy, practice or training</c:v>
                </c:pt>
                <c:pt idx="5">
                  <c:v>Access to appropriate service provided</c:v>
                </c:pt>
              </c:strCache>
            </c:strRef>
          </c:cat>
          <c:val>
            <c:numRef>
              <c:f>Actions!$B$1:$B$6</c:f>
              <c:numCache>
                <c:formatCode>0%</c:formatCode>
                <c:ptCount val="6"/>
                <c:pt idx="0">
                  <c:v>0.78</c:v>
                </c:pt>
                <c:pt idx="1">
                  <c:v>0.33</c:v>
                </c:pt>
                <c:pt idx="2">
                  <c:v>0.33</c:v>
                </c:pt>
                <c:pt idx="3">
                  <c:v>0.22</c:v>
                </c:pt>
                <c:pt idx="4">
                  <c:v>0.22</c:v>
                </c:pt>
                <c:pt idx="5">
                  <c:v>0.22</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Orygen</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Orygen</c:v>
                </c:pt>
              </c:strCache>
            </c:strRef>
          </c:cat>
          <c:val>
            <c:numRef>
              <c:f>ComplaintMedians!$D$2:$D$4</c:f>
              <c:numCache>
                <c:formatCode>General</c:formatCode>
                <c:ptCount val="3"/>
                <c:pt idx="0">
                  <c:v>8</c:v>
                </c:pt>
                <c:pt idx="1">
                  <c:v>21</c:v>
                </c:pt>
                <c:pt idx="2">
                  <c:v>4</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Orygen</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14</c:v>
                </c:pt>
                <c:pt idx="1">
                  <c:v>7</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32</c:v>
                </c:pt>
                <c:pt idx="1">
                  <c:v>18</c:v>
                </c:pt>
                <c:pt idx="2">
                  <c:v>3</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0.76</c:v>
                </c:pt>
                <c:pt idx="1">
                  <c:v>0.43</c:v>
                </c:pt>
                <c:pt idx="2">
                  <c:v>0.24</c:v>
                </c:pt>
                <c:pt idx="3">
                  <c:v>0.24</c:v>
                </c:pt>
                <c:pt idx="4">
                  <c:v>0.1</c:v>
                </c:pt>
                <c:pt idx="5">
                  <c:v>0.24</c:v>
                </c:pt>
                <c:pt idx="6">
                  <c:v>4.4999999999999997E-3</c:v>
                </c:pt>
                <c:pt idx="7">
                  <c:v>0.1</c:v>
                </c:pt>
                <c:pt idx="8">
                  <c:v>0.1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0.71</c:v>
                </c:pt>
                <c:pt idx="1">
                  <c:v>0.47</c:v>
                </c:pt>
                <c:pt idx="2">
                  <c:v>0.25</c:v>
                </c:pt>
                <c:pt idx="3">
                  <c:v>0.13</c:v>
                </c:pt>
                <c:pt idx="4">
                  <c:v>0.08</c:v>
                </c:pt>
                <c:pt idx="5">
                  <c:v>0.22</c:v>
                </c:pt>
                <c:pt idx="6">
                  <c:v>7.0000000000000007E-2</c:v>
                </c:pt>
                <c:pt idx="7">
                  <c:v>7.0000000000000007E-2</c:v>
                </c:pt>
                <c:pt idx="8">
                  <c:v>0.18</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c:v>
                </c:pt>
                <c:pt idx="1">
                  <c:v>0.36</c:v>
                </c:pt>
                <c:pt idx="2">
                  <c:v>0.19</c:v>
                </c:pt>
                <c:pt idx="3">
                  <c:v>0.02</c:v>
                </c:pt>
                <c:pt idx="4">
                  <c:v>0.04</c:v>
                </c:pt>
                <c:pt idx="5">
                  <c:v>0.13</c:v>
                </c:pt>
                <c:pt idx="6">
                  <c:v>0.3</c:v>
                </c:pt>
                <c:pt idx="7">
                  <c:v>0.03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0.42</c:v>
                </c:pt>
                <c:pt idx="1">
                  <c:v>0.32</c:v>
                </c:pt>
                <c:pt idx="2">
                  <c:v>0.24</c:v>
                </c:pt>
                <c:pt idx="3">
                  <c:v>0.03</c:v>
                </c:pt>
                <c:pt idx="4">
                  <c:v>0.08</c:v>
                </c:pt>
                <c:pt idx="5">
                  <c:v>0.15</c:v>
                </c:pt>
                <c:pt idx="6">
                  <c:v>0.16</c:v>
                </c:pt>
                <c:pt idx="7">
                  <c:v>0.05</c:v>
                </c:pt>
                <c:pt idx="8">
                  <c:v>4.4999999999999997E-3</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0.14000000000000001</c:v>
                </c:pt>
                <c:pt idx="2">
                  <c:v>0.14000000000000001</c:v>
                </c:pt>
                <c:pt idx="3">
                  <c:v>0.43</c:v>
                </c:pt>
                <c:pt idx="4">
                  <c:v>0.86</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0.14000000000000001</c:v>
                </c:pt>
                <c:pt idx="1">
                  <c:v>0.28999999999999998</c:v>
                </c:pt>
                <c:pt idx="2">
                  <c:v>0.28999999999999998</c:v>
                </c:pt>
                <c:pt idx="3">
                  <c:v>0.43</c:v>
                </c:pt>
                <c:pt idx="4">
                  <c:v>0.71</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0.11</c:v>
                </c:pt>
                <c:pt idx="1">
                  <c:v>0.06</c:v>
                </c:pt>
                <c:pt idx="2">
                  <c:v>0.11</c:v>
                </c:pt>
                <c:pt idx="3">
                  <c:v>0.67</c:v>
                </c:pt>
                <c:pt idx="4">
                  <c:v>0.56000000000000005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4.4999999999999997E-3</c:v>
                </c:pt>
                <c:pt idx="1">
                  <c:v>4.4999999999999997E-3</c:v>
                </c:pt>
                <c:pt idx="2">
                  <c:v>0.25</c:v>
                </c:pt>
                <c:pt idx="3">
                  <c:v>0.19</c:v>
                </c:pt>
                <c:pt idx="4">
                  <c:v>0.31</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3209BB38-42E8-40EA-B5D4-17A3FB89E01F}"/>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err="1">
                <a:solidFill>
                  <a:schemeClr val="bg1"/>
                </a:solidFill>
                <a:latin typeface="Arial Rounded MT Bold" panose="020F0704030504030204" pitchFamily="34" charset="0"/>
                <a:cs typeface="Arial" panose="020B0604020202020204" pitchFamily="34" charset="0"/>
              </a:rPr>
              <a:t>Orygen</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(n=21)</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t>
                  </a:r>
                  <a:r>
                    <a:rPr lang="en-AU" sz="900" dirty="0" err="1">
                      <a:solidFill>
                        <a:schemeClr val="accent3"/>
                      </a:solidFill>
                      <a:latin typeface="Arial Rounded MT Bold" panose="020F0704030504030204" pitchFamily="34" charset="0"/>
                    </a:rPr>
                    <a:t>Orygen</a:t>
                  </a:r>
                  <a:endParaRPr lang="en-AU" sz="900" dirty="0">
                    <a:solidFill>
                      <a:schemeClr val="accent3"/>
                    </a:solidFill>
                    <a:latin typeface="Arial Rounded MT Bold" panose="020F0704030504030204" pitchFamily="34" charset="0"/>
                  </a:endParaRP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(n=53)</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a:t>
            </a:r>
            <a:r>
              <a:rPr lang="en-AU" sz="1800" dirty="0" err="1">
                <a:solidFill>
                  <a:schemeClr val="accent3"/>
                </a:solidFill>
                <a:latin typeface="Arial Nova Light" panose="020B0304020202020204" pitchFamily="34" charset="0"/>
                <a:cs typeface="Arial" panose="020B0604020202020204" pitchFamily="34" charset="0"/>
              </a:rPr>
              <a:t>Orygen</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169949499"/>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062536048"/>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3830687196"/>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4280785502"/>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946547"/>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Consistent with other child and youth mental health services, the most frequently raised issues in complaints to the MHCC about </a:t>
            </a:r>
            <a:r>
              <a:rPr lang="en-US" dirty="0" err="1">
                <a:solidFill>
                  <a:schemeClr val="accent3"/>
                </a:solidFill>
                <a:latin typeface="Arial Nova Light" panose="020B0304020202020204" pitchFamily="34" charset="0"/>
                <a:cs typeface="Arial" panose="020B0604020202020204" pitchFamily="34" charset="0"/>
              </a:rPr>
              <a:t>Orygen</a:t>
            </a:r>
            <a:r>
              <a:rPr lang="en-US" dirty="0">
                <a:solidFill>
                  <a:schemeClr val="accent3"/>
                </a:solidFill>
                <a:latin typeface="Arial Nova Light" panose="020B0304020202020204" pitchFamily="34" charset="0"/>
                <a:cs typeface="Arial" panose="020B0604020202020204" pitchFamily="34" charset="0"/>
              </a:rPr>
              <a:t> included treatment, communication, conduct and behaviour and access.</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Consistent with all child and youth and child and adolescent mental health services, complaints made directly to </a:t>
            </a:r>
            <a:r>
              <a:rPr lang="en-US" dirty="0" err="1">
                <a:solidFill>
                  <a:schemeClr val="accent3"/>
                </a:solidFill>
                <a:latin typeface="Arial Nova Light" panose="020B0304020202020204" pitchFamily="34" charset="0"/>
                <a:cs typeface="Arial" panose="020B0604020202020204" pitchFamily="34" charset="0"/>
              </a:rPr>
              <a:t>Orygen</a:t>
            </a:r>
            <a:r>
              <a:rPr lang="en-US" dirty="0">
                <a:solidFill>
                  <a:schemeClr val="accent3"/>
                </a:solidFill>
                <a:latin typeface="Arial Nova Light" panose="020B0304020202020204" pitchFamily="34" charset="0"/>
                <a:cs typeface="Arial" panose="020B0604020202020204" pitchFamily="34" charset="0"/>
              </a:rPr>
              <a:t> were most commonly about treatment, communication, conduct and behaviour and facilities. </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Of note, higher percentages of complaints were about facilities compared to all child and youth mental health services.</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28745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to both the MHCC about </a:t>
            </a:r>
            <a:r>
              <a:rPr lang="en-US" sz="1600" dirty="0" err="1">
                <a:solidFill>
                  <a:schemeClr val="accent3"/>
                </a:solidFill>
                <a:latin typeface="Arial Nova Light" panose="020B0304020202020204" pitchFamily="34" charset="0"/>
                <a:cs typeface="Arial" panose="020B0604020202020204" pitchFamily="34" charset="0"/>
              </a:rPr>
              <a:t>Orygen</a:t>
            </a:r>
            <a:r>
              <a:rPr lang="en-US" sz="1600" dirty="0">
                <a:solidFill>
                  <a:schemeClr val="accent3"/>
                </a:solidFill>
                <a:latin typeface="Arial Nova Light" panose="020B0304020202020204" pitchFamily="34" charset="0"/>
                <a:cs typeface="Arial" panose="020B0604020202020204" pitchFamily="34" charset="0"/>
              </a:rPr>
              <a:t> and to </a:t>
            </a:r>
            <a:r>
              <a:rPr lang="en-US" sz="1600" dirty="0" err="1">
                <a:solidFill>
                  <a:schemeClr val="accent3"/>
                </a:solidFill>
                <a:latin typeface="Arial Nova Light" panose="020B0304020202020204" pitchFamily="34" charset="0"/>
                <a:cs typeface="Arial" panose="020B0604020202020204" pitchFamily="34" charset="0"/>
              </a:rPr>
              <a:t>Orygen</a:t>
            </a:r>
            <a:r>
              <a:rPr lang="en-US" sz="1600" dirty="0">
                <a:solidFill>
                  <a:schemeClr val="accent3"/>
                </a:solidFill>
                <a:latin typeface="Arial Nova Light" panose="020B0304020202020204" pitchFamily="34" charset="0"/>
                <a:cs typeface="Arial" panose="020B0604020202020204" pitchFamily="34" charset="0"/>
              </a:rPr>
              <a:t> directly, family members/carers were more likely than consumers to raise concerns about treatment, while consumers were more likely to raise complaints about conduct and behaviour, consistent with the sector.</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two groups were equally as likely to raise concerns about communication to the MHCC, however family members/carers were much more likely than consumers to raise communication concerns directly with </a:t>
            </a:r>
            <a:r>
              <a:rPr lang="en-US" sz="1600" dirty="0" err="1">
                <a:solidFill>
                  <a:schemeClr val="accent3"/>
                </a:solidFill>
                <a:latin typeface="Arial Nova Light" panose="020B0304020202020204" pitchFamily="34" charset="0"/>
                <a:cs typeface="Arial" panose="020B0604020202020204" pitchFamily="34" charset="0"/>
              </a:rPr>
              <a:t>Orygen</a:t>
            </a:r>
            <a:r>
              <a:rPr lang="en-US" sz="1600" dirty="0">
                <a:solidFill>
                  <a:schemeClr val="accent3"/>
                </a:solidFill>
                <a:latin typeface="Arial Nova Light" panose="020B0304020202020204" pitchFamily="34" charset="0"/>
                <a:cs typeface="Arial" panose="020B0604020202020204" pitchFamily="34" charset="0"/>
              </a:rPr>
              <a:t>.</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a:t>
            </a:r>
            <a:r>
              <a:rPr lang="en-AU" sz="1800" dirty="0" err="1">
                <a:solidFill>
                  <a:schemeClr val="accent3"/>
                </a:solidFill>
                <a:latin typeface="Arial Nova Light" panose="020B0304020202020204" pitchFamily="34" charset="0"/>
                <a:cs typeface="Arial" panose="020B0604020202020204" pitchFamily="34" charset="0"/>
              </a:rPr>
              <a:t>Orygen</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569239489"/>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1951967356"/>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(n=14)</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(n=7)</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(n=32)</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(n=18)</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3606561408"/>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912619130"/>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Refusal to admit or treat</a:t>
            </a: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Poor administrative processes</a:t>
            </a: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3397853"/>
          </a:xfrm>
          <a:prstGeom prst="rect">
            <a:avLst/>
          </a:prstGeom>
          <a:noFill/>
        </p:spPr>
        <p:txBody>
          <a:bodyPr wrap="square">
            <a:spAutoFit/>
          </a:bodyPr>
          <a:lstStyle/>
          <a:p>
            <a:pPr>
              <a:lnSpc>
                <a:spcPct val="80000"/>
              </a:lnSpc>
              <a:spcBef>
                <a:spcPts val="600"/>
              </a:spcBef>
              <a:spcAft>
                <a:spcPts val="600"/>
              </a:spcAft>
            </a:pPr>
            <a:r>
              <a:rPr lang="en-AU" sz="1600" dirty="0">
                <a:solidFill>
                  <a:schemeClr val="accent3"/>
                </a:solidFill>
                <a:latin typeface="Arial Nova Light" panose="020B0304020202020204" pitchFamily="34" charset="0"/>
              </a:rPr>
              <a:t>Inadequate consideration of views or preferences of compulsory patients was the most raised issue in complaints about </a:t>
            </a:r>
            <a:r>
              <a:rPr lang="en-AU" sz="1600" dirty="0" err="1">
                <a:solidFill>
                  <a:schemeClr val="accent3"/>
                </a:solidFill>
                <a:latin typeface="Arial Nova Light" panose="020B0304020202020204" pitchFamily="34" charset="0"/>
              </a:rPr>
              <a:t>Orygen</a:t>
            </a:r>
            <a:r>
              <a:rPr lang="en-AU" sz="1600" dirty="0">
                <a:solidFill>
                  <a:schemeClr val="accent3"/>
                </a:solidFill>
                <a:latin typeface="Arial Nova Light" panose="020B0304020202020204" pitchFamily="34" charset="0"/>
              </a:rPr>
              <a:t> to the MHCC, at much higher levels than the sector.</a:t>
            </a:r>
          </a:p>
          <a:p>
            <a:pPr>
              <a:lnSpc>
                <a:spcPct val="80000"/>
              </a:lnSpc>
              <a:spcBef>
                <a:spcPts val="600"/>
              </a:spcBef>
              <a:spcAft>
                <a:spcPts val="600"/>
              </a:spcAft>
            </a:pPr>
            <a:r>
              <a:rPr lang="en-AU" sz="1600" kern="1200" dirty="0">
                <a:solidFill>
                  <a:srgbClr val="052A39"/>
                </a:solidFill>
                <a:effectLst/>
                <a:latin typeface="Arial Nova Light" panose="020B0304020202020204" pitchFamily="34" charset="0"/>
              </a:rPr>
              <a:t>Inadequate, misleading or confusing information provided to family/carers and consumers</a:t>
            </a:r>
            <a:r>
              <a:rPr lang="en-AU" sz="1600" kern="1200" dirty="0">
                <a:solidFill>
                  <a:schemeClr val="accent3"/>
                </a:solidFill>
                <a:effectLst/>
                <a:latin typeface="Arial Nova Light" panose="020B0304020202020204" pitchFamily="34" charset="0"/>
              </a:rPr>
              <a:t> were the most common issue in complaints directly </a:t>
            </a:r>
            <a:r>
              <a:rPr lang="en-AU" sz="1600" dirty="0">
                <a:solidFill>
                  <a:schemeClr val="accent3"/>
                </a:solidFill>
                <a:latin typeface="Arial Nova Light" panose="020B0304020202020204" pitchFamily="34" charset="0"/>
              </a:rPr>
              <a:t>to </a:t>
            </a:r>
            <a:r>
              <a:rPr lang="en-AU" sz="1600" dirty="0" err="1">
                <a:solidFill>
                  <a:schemeClr val="accent3"/>
                </a:solidFill>
                <a:latin typeface="Arial Nova Light" panose="020B0304020202020204" pitchFamily="34" charset="0"/>
              </a:rPr>
              <a:t>Orygen</a:t>
            </a:r>
            <a:r>
              <a:rPr lang="en-AU" sz="1600" dirty="0">
                <a:solidFill>
                  <a:schemeClr val="accent3"/>
                </a:solidFill>
                <a:latin typeface="Arial Nova Light" panose="020B0304020202020204" pitchFamily="34" charset="0"/>
              </a:rPr>
              <a:t>.</a:t>
            </a:r>
            <a:endParaRPr lang="en-AU" sz="1600" dirty="0">
              <a:effectLst/>
              <a:latin typeface="Arial Nova Light" panose="020B03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781962622"/>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152857981"/>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a:t>
            </a:r>
            <a:r>
              <a:rPr lang="en-AU" sz="1800" dirty="0" err="1">
                <a:solidFill>
                  <a:schemeClr val="accent3"/>
                </a:solidFill>
                <a:latin typeface="Arial Nova Light" panose="020B0304020202020204" pitchFamily="34" charset="0"/>
                <a:cs typeface="Arial" panose="020B0604020202020204" pitchFamily="34" charset="0"/>
              </a:rPr>
              <a:t>Orygen</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a:t>
            </a:r>
            <a:r>
              <a:rPr lang="en-AU" sz="1200" dirty="0" err="1">
                <a:solidFill>
                  <a:schemeClr val="accent4">
                    <a:lumMod val="50000"/>
                  </a:schemeClr>
                </a:solidFill>
                <a:latin typeface="Arial Rounded MT Bold" panose="020F0704030504030204" pitchFamily="34" charset="0"/>
              </a:rPr>
              <a:t>Orygen</a:t>
            </a:r>
            <a:endParaRPr lang="en-AU" sz="1200" dirty="0">
              <a:solidFill>
                <a:schemeClr val="accent4">
                  <a:lumMod val="50000"/>
                </a:schemeClr>
              </a:solidFill>
              <a:latin typeface="Arial Rounded MT Bold" panose="020F0704030504030204" pitchFamily="34" charset="0"/>
            </a:endParaRP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(n=21)</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t>
                  </a:r>
                  <a:r>
                    <a:rPr lang="en-AU" sz="900" dirty="0" err="1">
                      <a:solidFill>
                        <a:schemeClr val="accent3"/>
                      </a:solidFill>
                      <a:latin typeface="Arial Rounded MT Bold" panose="020F0704030504030204" pitchFamily="34" charset="0"/>
                    </a:rPr>
                    <a:t>Orygen</a:t>
                  </a:r>
                  <a:endParaRPr lang="en-AU" sz="900" dirty="0">
                    <a:solidFill>
                      <a:schemeClr val="accent3"/>
                    </a:solidFill>
                    <a:latin typeface="Arial Rounded MT Bold" panose="020F0704030504030204" pitchFamily="34" charset="0"/>
                  </a:endParaRP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(n=53)</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895954824"/>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err="1">
                <a:ln>
                  <a:noFill/>
                </a:ln>
                <a:solidFill>
                  <a:srgbClr val="052A39"/>
                </a:solidFill>
                <a:effectLst/>
                <a:uLnTx/>
                <a:uFillTx/>
                <a:latin typeface="Arial Nova Light" panose="020B0304020202020204" pitchFamily="34" charset="0"/>
                <a:ea typeface="+mn-ea"/>
                <a:cs typeface="Arial" panose="020B0604020202020204" pitchFamily="34" charset="0"/>
              </a:rPr>
              <a:t>Orygen</a:t>
            </a:r>
            <a:endParaRPr kumimoji="0" lang="en-AU" sz="800" b="0" i="0" u="none" strike="noStrike" kern="1200" cap="none" spc="0" normalizeH="0" baseline="0" noProof="0" dirty="0">
              <a:ln>
                <a:noFill/>
              </a:ln>
              <a:solidFill>
                <a:prstClr val="black"/>
              </a:solidFill>
              <a:effectLst/>
              <a:uLnTx/>
              <a:uFillTx/>
              <a:latin typeface="Arial" panose="020B0604020202020204"/>
              <a:ea typeface="+mn-ea"/>
              <a:cs typeface="+mn-cs"/>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72775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a:t>
            </a:r>
            <a:r>
              <a:rPr lang="en-US" sz="1800" dirty="0" err="1">
                <a:solidFill>
                  <a:schemeClr val="accent3"/>
                </a:solidFill>
                <a:latin typeface="Arial Nova Light" panose="020B0304020202020204" pitchFamily="34" charset="0"/>
                <a:cs typeface="Arial" panose="020B0604020202020204" pitchFamily="34" charset="0"/>
              </a:rPr>
              <a:t>Orygen</a:t>
            </a:r>
            <a:r>
              <a:rPr lang="en-US" sz="1800" dirty="0">
                <a:solidFill>
                  <a:schemeClr val="accent3"/>
                </a:solidFill>
                <a:latin typeface="Arial Nova Light" panose="020B0304020202020204" pitchFamily="34" charset="0"/>
                <a:cs typeface="Arial" panose="020B0604020202020204" pitchFamily="34" charset="0"/>
              </a:rPr>
              <a:t> in response to complaints made to the MHCC about </a:t>
            </a:r>
            <a:r>
              <a:rPr lang="en-US" sz="1800" dirty="0" err="1">
                <a:solidFill>
                  <a:schemeClr val="accent3"/>
                </a:solidFill>
                <a:latin typeface="Arial Nova Light" panose="020B0304020202020204" pitchFamily="34" charset="0"/>
                <a:cs typeface="Arial" panose="020B0604020202020204" pitchFamily="34" charset="0"/>
              </a:rPr>
              <a:t>Orygen</a:t>
            </a:r>
            <a:r>
              <a:rPr lang="en-US" sz="1800" dirty="0">
                <a:solidFill>
                  <a:schemeClr val="accent3"/>
                </a:solidFill>
                <a:latin typeface="Arial Nova Light" panose="020B0304020202020204" pitchFamily="34" charset="0"/>
                <a:cs typeface="Arial" panose="020B0604020202020204" pitchFamily="34" charset="0"/>
              </a:rPr>
              <a:t> mirrored statewide trends, with most resulting in acknowledgement, or action.</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unavailable for complaints made directly to </a:t>
            </a:r>
            <a:r>
              <a:rPr lang="en-US" dirty="0" err="1">
                <a:solidFill>
                  <a:schemeClr val="accent3"/>
                </a:solidFill>
                <a:latin typeface="Arial Nova Light" panose="020B0304020202020204" pitchFamily="34" charset="0"/>
                <a:cs typeface="Arial" panose="020B0604020202020204" pitchFamily="34" charset="0"/>
              </a:rPr>
              <a:t>Orygen</a:t>
            </a:r>
            <a:endParaRPr lang="en-US" sz="1800" dirty="0">
              <a:solidFill>
                <a:schemeClr val="accent3"/>
              </a:solidFill>
              <a:latin typeface="Arial Nova Light" panose="020B0304020202020204" pitchFamily="34" charset="0"/>
              <a:cs typeface="Arial" panose="020B0604020202020204" pitchFamily="34" charset="0"/>
            </a:endParaRPr>
          </a:p>
          <a:p>
            <a:pPr marL="177800" indent="-177800" algn="l">
              <a:lnSpc>
                <a:spcPct val="110000"/>
              </a:lnSpc>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a:t>
            </a:r>
            <a:r>
              <a:rPr lang="en-US" dirty="0" err="1">
                <a:solidFill>
                  <a:schemeClr val="accent3"/>
                </a:solidFill>
                <a:latin typeface="Arial Nova Light" panose="020B0304020202020204" pitchFamily="34" charset="0"/>
                <a:cs typeface="Arial" panose="020B0604020202020204" pitchFamily="34" charset="0"/>
              </a:rPr>
              <a:t>Orygen</a:t>
            </a:r>
            <a:r>
              <a:rPr lang="en-US" dirty="0">
                <a:solidFill>
                  <a:schemeClr val="accent3"/>
                </a:solidFill>
                <a:latin typeface="Arial Nova Light" panose="020B0304020202020204" pitchFamily="34" charset="0"/>
                <a:cs typeface="Arial" panose="020B0604020202020204" pitchFamily="34" charset="0"/>
              </a:rPr>
              <a:t>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Meetings or reviews arranged by provider with service user or complainant</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558478694"/>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1966820"/>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a:t>
            </a:r>
            <a:r>
              <a:rPr lang="en-US" sz="1600" dirty="0" err="1">
                <a:solidFill>
                  <a:schemeClr val="accent3"/>
                </a:solidFill>
                <a:latin typeface="Arial Nova Light" panose="020B0304020202020204" pitchFamily="34" charset="0"/>
                <a:cs typeface="Arial" panose="020B0604020202020204" pitchFamily="34" charset="0"/>
              </a:rPr>
              <a:t>Orygen</a:t>
            </a:r>
            <a:r>
              <a:rPr lang="en-US" sz="1600" dirty="0">
                <a:solidFill>
                  <a:schemeClr val="accent3"/>
                </a:solidFill>
                <a:latin typeface="Arial Nova Light" panose="020B0304020202020204" pitchFamily="34" charset="0"/>
                <a:cs typeface="Arial" panose="020B0604020202020204" pitchFamily="34" charset="0"/>
              </a:rPr>
              <a:t>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a:p>
            <a:pPr algn="l"/>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views or preferences of compulsory patients was the most raised issue in complaints about </a:t>
            </a:r>
            <a:r>
              <a:rPr lang="en-US" sz="1600" dirty="0" err="1">
                <a:solidFill>
                  <a:schemeClr val="accent3"/>
                </a:solidFill>
                <a:latin typeface="Arial Nova Light" panose="020B0304020202020204" pitchFamily="34" charset="0"/>
                <a:cs typeface="Arial" panose="020B0604020202020204" pitchFamily="34" charset="0"/>
              </a:rPr>
              <a:t>Orygen</a:t>
            </a:r>
            <a:r>
              <a:rPr lang="en-US" sz="1600" dirty="0">
                <a:solidFill>
                  <a:schemeClr val="accent3"/>
                </a:solidFill>
                <a:latin typeface="Arial Nova Light" panose="020B0304020202020204" pitchFamily="34" charset="0"/>
                <a:cs typeface="Arial" panose="020B0604020202020204" pitchFamily="34" charset="0"/>
              </a:rPr>
              <a:t> to the MHCC, at much higher levels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misleading or confusing information provided to family/carers and consumers were the most common issue in complaints directly to </a:t>
            </a:r>
            <a:r>
              <a:rPr lang="en-US" sz="1600" dirty="0" err="1">
                <a:solidFill>
                  <a:schemeClr val="accent3"/>
                </a:solidFill>
                <a:latin typeface="Arial Nova Light" panose="020B0304020202020204" pitchFamily="34" charset="0"/>
                <a:cs typeface="Arial" panose="020B0604020202020204" pitchFamily="34" charset="0"/>
              </a:rPr>
              <a:t>Orygen</a:t>
            </a:r>
            <a:r>
              <a:rPr lang="en-US" sz="1600" dirty="0">
                <a:solidFill>
                  <a:schemeClr val="accent3"/>
                </a:solidFill>
                <a:latin typeface="Arial Nova Light" panose="020B0304020202020204" pitchFamily="34" charset="0"/>
                <a:cs typeface="Arial" panose="020B0604020202020204" pitchFamily="34" charset="0"/>
              </a:rPr>
              <a:t>.</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016612"/>
          </a:xfrm>
          <a:prstGeom prst="rect">
            <a:avLst/>
          </a:prstGeom>
          <a:noFill/>
        </p:spPr>
        <p:txBody>
          <a:bodyPr wrap="square">
            <a:spAutoFit/>
          </a:bodyPr>
          <a:lstStyle/>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a:t>
            </a:r>
            <a:r>
              <a:rPr lang="en-US" sz="1600" dirty="0" err="1">
                <a:solidFill>
                  <a:schemeClr val="accent3"/>
                </a:solidFill>
                <a:latin typeface="Arial Nova Light" panose="020B0304020202020204" pitchFamily="34" charset="0"/>
                <a:cs typeface="Arial" panose="020B0604020202020204" pitchFamily="34" charset="0"/>
              </a:rPr>
              <a:t>Orygen</a:t>
            </a:r>
            <a:r>
              <a:rPr lang="en-US" sz="1600" dirty="0">
                <a:solidFill>
                  <a:schemeClr val="accent3"/>
                </a:solidFill>
                <a:latin typeface="Arial Nova Light" panose="020B0304020202020204" pitchFamily="34" charset="0"/>
                <a:cs typeface="Arial" panose="020B0604020202020204" pitchFamily="34" charset="0"/>
              </a:rPr>
              <a:t>.</a:t>
            </a:r>
          </a:p>
          <a:p>
            <a:pPr marL="285750" indent="-285750">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unavailable for complaints made directly to </a:t>
            </a:r>
            <a:r>
              <a:rPr lang="en-US" sz="1600" dirty="0" err="1">
                <a:solidFill>
                  <a:schemeClr val="accent3"/>
                </a:solidFill>
                <a:latin typeface="Arial Nova Light" panose="020B0304020202020204" pitchFamily="34" charset="0"/>
                <a:cs typeface="Arial" panose="020B0604020202020204" pitchFamily="34" charset="0"/>
              </a:rPr>
              <a:t>Orygen</a:t>
            </a:r>
            <a:r>
              <a:rPr lang="en-US" sz="1600" dirty="0">
                <a:solidFill>
                  <a:schemeClr val="accent3"/>
                </a:solidFill>
                <a:latin typeface="Arial Nova Light" panose="020B0304020202020204" pitchFamily="34" charset="0"/>
                <a:cs typeface="Arial" panose="020B0604020202020204" pitchFamily="34" charset="0"/>
              </a:rPr>
              <a:t>, despite this being requested by the MHCC. Recording and reporting on outcomes will enable better comparison with statewide data, and better highlight the effectiveness of </a:t>
            </a:r>
            <a:r>
              <a:rPr lang="en-US" sz="1600" dirty="0" err="1">
                <a:solidFill>
                  <a:schemeClr val="accent3"/>
                </a:solidFill>
                <a:latin typeface="Arial Nova Light" panose="020B0304020202020204" pitchFamily="34" charset="0"/>
                <a:cs typeface="Arial" panose="020B0604020202020204" pitchFamily="34" charset="0"/>
              </a:rPr>
              <a:t>Orygen’s</a:t>
            </a:r>
            <a:r>
              <a:rPr lang="en-US" sz="1600" dirty="0">
                <a:solidFill>
                  <a:schemeClr val="accent3"/>
                </a:solidFill>
                <a:latin typeface="Arial Nova Light" panose="020B0304020202020204" pitchFamily="34" charset="0"/>
                <a:cs typeface="Arial" panose="020B0604020202020204" pitchFamily="34" charset="0"/>
              </a:rPr>
              <a:t>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have been stable for </a:t>
            </a:r>
            <a:r>
              <a:rPr lang="en-US" sz="1800" dirty="0" err="1">
                <a:solidFill>
                  <a:schemeClr val="accent3"/>
                </a:solidFill>
                <a:latin typeface="Arial Nova Light" panose="020B0304020202020204" pitchFamily="34" charset="0"/>
                <a:cs typeface="Arial" panose="020B0604020202020204" pitchFamily="34" charset="0"/>
              </a:rPr>
              <a:t>Orygen</a:t>
            </a:r>
            <a:r>
              <a:rPr lang="en-US" sz="1800" dirty="0">
                <a:solidFill>
                  <a:schemeClr val="accent3"/>
                </a:solidFill>
                <a:latin typeface="Arial Nova Light" panose="020B0304020202020204" pitchFamily="34" charset="0"/>
                <a:cs typeface="Arial" panose="020B0604020202020204" pitchFamily="34" charset="0"/>
              </a:rPr>
              <a:t> over the last three years.</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a:t>
            </a:r>
            <a:r>
              <a:rPr lang="en-US" sz="1800" dirty="0" err="1">
                <a:solidFill>
                  <a:schemeClr val="accent3"/>
                </a:solidFill>
                <a:latin typeface="Arial Nova Light" panose="020B0304020202020204" pitchFamily="34" charset="0"/>
                <a:cs typeface="Arial" panose="020B0604020202020204" pitchFamily="34" charset="0"/>
              </a:rPr>
              <a:t>Orygen</a:t>
            </a:r>
            <a:r>
              <a:rPr lang="en-US" sz="1800" dirty="0">
                <a:solidFill>
                  <a:schemeClr val="accent3"/>
                </a:solidFill>
                <a:latin typeface="Arial Nova Light" panose="020B0304020202020204" pitchFamily="34" charset="0"/>
                <a:cs typeface="Arial" panose="020B0604020202020204" pitchFamily="34" charset="0"/>
              </a:rPr>
              <a:t> rose slightly in 2018-19, before sharply increasing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a:t>
            </a:r>
            <a:r>
              <a:rPr lang="en-US" sz="1800" dirty="0" err="1">
                <a:solidFill>
                  <a:schemeClr val="accent3"/>
                </a:solidFill>
                <a:latin typeface="Arial Nova Light" panose="020B0304020202020204" pitchFamily="34" charset="0"/>
                <a:cs typeface="Arial" panose="020B0604020202020204" pitchFamily="34" charset="0"/>
              </a:rPr>
              <a:t>Orygen</a:t>
            </a:r>
            <a:r>
              <a:rPr lang="en-US" sz="1800" dirty="0">
                <a:solidFill>
                  <a:schemeClr val="accent3"/>
                </a:solidFill>
                <a:latin typeface="Arial Nova Light" panose="020B0304020202020204" pitchFamily="34" charset="0"/>
                <a:cs typeface="Arial" panose="020B0604020202020204" pitchFamily="34" charset="0"/>
              </a:rPr>
              <a:t> than complaints to the MHCC. This suggests that consumers and family members/carers feel empowered to raise concerns directly with the service.</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21</a:t>
            </a:r>
          </a:p>
          <a:p>
            <a:pPr>
              <a:lnSpc>
                <a:spcPct val="80000"/>
              </a:lnSpc>
            </a:pPr>
            <a:r>
              <a:rPr lang="en-AU" sz="1600" dirty="0">
                <a:solidFill>
                  <a:srgbClr val="052A39"/>
                </a:solidFill>
                <a:latin typeface="Arial Nova Light" panose="020B0304020202020204" pitchFamily="34" charset="0"/>
              </a:rPr>
              <a:t>Complaints to MHCC about </a:t>
            </a:r>
            <a:r>
              <a:rPr lang="en-AU" sz="1600" dirty="0" err="1">
                <a:solidFill>
                  <a:srgbClr val="052A39"/>
                </a:solidFill>
                <a:latin typeface="Arial Nova Light" panose="020B0304020202020204" pitchFamily="34" charset="0"/>
              </a:rPr>
              <a:t>Orygen</a:t>
            </a:r>
            <a:r>
              <a:rPr lang="en-AU" sz="1600" dirty="0">
                <a:solidFill>
                  <a:srgbClr val="052A39"/>
                </a:solidFill>
                <a:latin typeface="Arial Nova Light" panose="020B0304020202020204" pitchFamily="34" charset="0"/>
              </a:rPr>
              <a:t>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53</a:t>
            </a:r>
          </a:p>
          <a:p>
            <a:pPr>
              <a:lnSpc>
                <a:spcPct val="80000"/>
              </a:lnSpc>
            </a:pPr>
            <a:r>
              <a:rPr lang="en-AU" sz="1600" dirty="0">
                <a:solidFill>
                  <a:srgbClr val="052A39"/>
                </a:solidFill>
                <a:latin typeface="Arial Nova Light" panose="020B0304020202020204" pitchFamily="34" charset="0"/>
              </a:rPr>
              <a:t>Complaints to </a:t>
            </a:r>
            <a:r>
              <a:rPr lang="en-AU" sz="1600" dirty="0" err="1">
                <a:solidFill>
                  <a:srgbClr val="052A39"/>
                </a:solidFill>
                <a:latin typeface="Arial Nova Light" panose="020B0304020202020204" pitchFamily="34" charset="0"/>
              </a:rPr>
              <a:t>Orygen</a:t>
            </a:r>
            <a:r>
              <a:rPr lang="en-AU" sz="1600" dirty="0">
                <a:solidFill>
                  <a:srgbClr val="052A39"/>
                </a:solidFill>
                <a:latin typeface="Arial Nova Light" panose="020B0304020202020204" pitchFamily="34" charset="0"/>
              </a:rPr>
              <a:t>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3388931902"/>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err="1">
                <a:solidFill>
                  <a:schemeClr val="accent3"/>
                </a:solidFill>
                <a:latin typeface="Arial Nova Light" panose="020B0304020202020204" pitchFamily="34" charset="0"/>
                <a:cs typeface="Arial" panose="020B0604020202020204" pitchFamily="34" charset="0"/>
              </a:rPr>
              <a:t>Orygen</a:t>
            </a:r>
            <a:r>
              <a:rPr lang="en-US" sz="2000" dirty="0">
                <a:solidFill>
                  <a:schemeClr val="accent3"/>
                </a:solidFill>
                <a:latin typeface="Arial Nova Light" panose="020B0304020202020204" pitchFamily="34" charset="0"/>
                <a:cs typeface="Arial" panose="020B0604020202020204" pitchFamily="34" charset="0"/>
              </a:rPr>
              <a:t> received a lower rate of complaints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Conversely, </a:t>
            </a:r>
            <a:r>
              <a:rPr lang="en-US" sz="2000" dirty="0" err="1">
                <a:solidFill>
                  <a:schemeClr val="accent3"/>
                </a:solidFill>
                <a:latin typeface="Arial Nova Light" panose="020B0304020202020204" pitchFamily="34" charset="0"/>
                <a:cs typeface="Arial" panose="020B0604020202020204" pitchFamily="34" charset="0"/>
              </a:rPr>
              <a:t>Orygen</a:t>
            </a:r>
            <a:r>
              <a:rPr lang="en-US" sz="2000" dirty="0">
                <a:solidFill>
                  <a:schemeClr val="accent3"/>
                </a:solidFill>
                <a:latin typeface="Arial Nova Light" panose="020B0304020202020204" pitchFamily="34" charset="0"/>
                <a:cs typeface="Arial" panose="020B0604020202020204" pitchFamily="34" charset="0"/>
              </a:rPr>
              <a:t> received a higher rate of direct complaints than the sector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(n=21)</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a:t>
                  </a:r>
                  <a:r>
                    <a:rPr lang="en-AU" sz="900" dirty="0" err="1">
                      <a:solidFill>
                        <a:schemeClr val="accent3"/>
                      </a:solidFill>
                      <a:latin typeface="Arial Rounded MT Bold" panose="020F0704030504030204" pitchFamily="34" charset="0"/>
                    </a:rPr>
                    <a:t>Orygen</a:t>
                  </a:r>
                  <a:endParaRPr lang="en-AU" sz="900" dirty="0">
                    <a:solidFill>
                      <a:schemeClr val="accent3"/>
                    </a:solidFill>
                    <a:latin typeface="Arial Rounded MT Bold" panose="020F0704030504030204" pitchFamily="34" charset="0"/>
                  </a:endParaRP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(n=53)</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705541529"/>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err="1">
                <a:solidFill>
                  <a:schemeClr val="accent1">
                    <a:lumMod val="50000"/>
                  </a:schemeClr>
                </a:solidFill>
                <a:latin typeface="Arial Nova Light" panose="020B0304020202020204" pitchFamily="34" charset="0"/>
                <a:cs typeface="Arial" panose="020B0604020202020204" pitchFamily="34" charset="0"/>
              </a:rPr>
              <a:t>Orygen</a:t>
            </a:r>
            <a:endParaRPr lang="en-US" sz="1200" dirty="0">
              <a:solidFill>
                <a:schemeClr val="accent1">
                  <a:lumMod val="50000"/>
                </a:schemeClr>
              </a:solidFill>
              <a:latin typeface="Arial Nova Light" panose="020B0304020202020204" pitchFamily="34" charset="0"/>
              <a:cs typeface="Arial" panose="020B0604020202020204" pitchFamily="34" charset="0"/>
            </a:endParaRP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err="1">
                <a:solidFill>
                  <a:schemeClr val="accent2">
                    <a:lumMod val="50000"/>
                  </a:schemeClr>
                </a:solidFill>
                <a:latin typeface="Arial Nova Light" panose="020B0304020202020204" pitchFamily="34" charset="0"/>
                <a:cs typeface="Arial" panose="020B0604020202020204" pitchFamily="34" charset="0"/>
              </a:rPr>
              <a:t>Orygen</a:t>
            </a:r>
            <a:endParaRPr lang="en-US" sz="1200" dirty="0">
              <a:solidFill>
                <a:schemeClr val="accent2">
                  <a:lumMod val="50000"/>
                </a:schemeClr>
              </a:solidFill>
              <a:latin typeface="Arial Nova Light" panose="020B0304020202020204" pitchFamily="34" charset="0"/>
              <a:cs typeface="Arial" panose="020B0604020202020204" pitchFamily="34" charset="0"/>
            </a:endParaRP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err="1">
                <a:solidFill>
                  <a:schemeClr val="tx1">
                    <a:lumMod val="75000"/>
                    <a:lumOff val="25000"/>
                  </a:schemeClr>
                </a:solidFill>
                <a:latin typeface="Arial Nova Light" panose="020B0304020202020204" pitchFamily="34" charset="0"/>
                <a:cs typeface="Arial" panose="020B0604020202020204" pitchFamily="34" charset="0"/>
              </a:rPr>
              <a:t>Orygen</a:t>
            </a:r>
            <a:endParaRPr lang="en-US" sz="1200" dirty="0">
              <a:solidFill>
                <a:schemeClr val="tx1">
                  <a:lumMod val="75000"/>
                  <a:lumOff val="25000"/>
                </a:schemeClr>
              </a:solidFill>
              <a:latin typeface="Arial Nova Light" panose="020B0304020202020204" pitchFamily="34" charset="0"/>
              <a:cs typeface="Arial" panose="020B0604020202020204" pitchFamily="34" charset="0"/>
            </a:endParaRP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a:t>
            </a:r>
            <a:r>
              <a:rPr kumimoji="0" lang="en-AU" sz="1800" b="0" i="0" u="none" strike="noStrike" kern="1200" cap="none" spc="0" normalizeH="0" baseline="0" noProof="0" dirty="0" err="1">
                <a:ln>
                  <a:noFill/>
                </a:ln>
                <a:solidFill>
                  <a:srgbClr val="052A39"/>
                </a:solidFill>
                <a:effectLst/>
                <a:uLnTx/>
                <a:uFillTx/>
                <a:latin typeface="Arial Nova Light" panose="020B0304020202020204" pitchFamily="34" charset="0"/>
                <a:ea typeface="+mn-ea"/>
                <a:cs typeface="Arial" panose="020B0604020202020204" pitchFamily="34" charset="0"/>
              </a:rPr>
              <a:t>Orygen</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a:t>
            </a:r>
            <a:r>
              <a:rPr lang="en-AU" sz="1300" dirty="0" err="1">
                <a:solidFill>
                  <a:schemeClr val="tx2">
                    <a:lumMod val="75000"/>
                    <a:lumOff val="25000"/>
                  </a:schemeClr>
                </a:solidFill>
                <a:latin typeface="Arial Rounded MT Bold" panose="020F0704030504030204" pitchFamily="34" charset="0"/>
              </a:rPr>
              <a:t>Orygen</a:t>
            </a:r>
            <a:endParaRPr lang="en-AU" sz="1300" dirty="0">
              <a:solidFill>
                <a:schemeClr val="tx2">
                  <a:lumMod val="75000"/>
                  <a:lumOff val="25000"/>
                </a:schemeClr>
              </a:solidFill>
              <a:latin typeface="Arial Rounded MT Bold" panose="020F0704030504030204" pitchFamily="34" charset="0"/>
            </a:endParaRPr>
          </a:p>
        </p:txBody>
      </p:sp>
      <p:sp>
        <p:nvSpPr>
          <p:cNvPr id="25" name="Oval 24">
            <a:extLst>
              <a:ext uri="{FF2B5EF4-FFF2-40B4-BE49-F238E27FC236}">
                <a16:creationId xmlns:a16="http://schemas.microsoft.com/office/drawing/2014/main" id="{369D8D33-5DA1-4E73-B26D-22F885E2BBA3}"/>
              </a:ext>
            </a:extLst>
          </p:cNvPr>
          <p:cNvSpPr/>
          <p:nvPr/>
        </p:nvSpPr>
        <p:spPr>
          <a:xfrm>
            <a:off x="7867355" y="2076047"/>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Unlike other child and youth mental health services, complaints received by the MHCC about </a:t>
            </a:r>
            <a:r>
              <a:rPr lang="en-US" dirty="0" err="1">
                <a:solidFill>
                  <a:schemeClr val="accent3"/>
                </a:solidFill>
                <a:latin typeface="Arial Nova Light" panose="020B0304020202020204" pitchFamily="34" charset="0"/>
                <a:cs typeface="Arial" panose="020B0604020202020204" pitchFamily="34" charset="0"/>
              </a:rPr>
              <a:t>Orygen</a:t>
            </a:r>
            <a:r>
              <a:rPr lang="en-US" dirty="0">
                <a:solidFill>
                  <a:schemeClr val="accent3"/>
                </a:solidFill>
                <a:latin typeface="Arial Nova Light" panose="020B0304020202020204" pitchFamily="34" charset="0"/>
                <a:cs typeface="Arial" panose="020B0604020202020204" pitchFamily="34" charset="0"/>
              </a:rPr>
              <a:t>, as well as direct complaints to </a:t>
            </a:r>
            <a:r>
              <a:rPr lang="en-US" dirty="0" err="1">
                <a:solidFill>
                  <a:schemeClr val="accent3"/>
                </a:solidFill>
                <a:latin typeface="Arial Nova Light" panose="020B0304020202020204" pitchFamily="34" charset="0"/>
                <a:cs typeface="Arial" panose="020B0604020202020204" pitchFamily="34" charset="0"/>
              </a:rPr>
              <a:t>Orygen</a:t>
            </a:r>
            <a:r>
              <a:rPr lang="en-US" dirty="0">
                <a:solidFill>
                  <a:schemeClr val="accent3"/>
                </a:solidFill>
                <a:latin typeface="Arial Nova Light" panose="020B0304020202020204" pitchFamily="34" charset="0"/>
                <a:cs typeface="Arial" panose="020B0604020202020204" pitchFamily="34" charset="0"/>
              </a:rPr>
              <a:t>, were largely made by consumers.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This may reflect the somewhat older age cohort of consumers supported by this service compared to other child and youth and child and adolescent services.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1608798332"/>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5AA8DE-971E-460E-9ACA-8E519CBA998F}">
  <ds:schemaRefs>
    <ds:schemaRef ds:uri="346a98b2-8cb5-4b00-9f7c-6f20646cf270"/>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elements/1.1/"/>
    <ds:schemaRef ds:uri="1003d65e-de0c-4738-9985-419c46fd36e2"/>
    <ds:schemaRef ds:uri="http://schemas.microsoft.com/office/2006/metadata/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17480</TotalTime>
  <Words>1492</Words>
  <Application>Microsoft Office PowerPoint</Application>
  <PresentationFormat>Widescreen</PresentationFormat>
  <Paragraphs>194</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Orygen</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2022-04-11T03:24:23Z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14132a54-597b-4111-8751-249bbef8f9fd</vt:lpwstr>
  </property>
  <property fmtid="{D5CDD505-2E9C-101B-9397-08002B2CF9AE}" pid="9" name="MSIP_Label_43e64453-338c-4f93-8a4d-0039a0a41f2a_ContentBits">
    <vt:lpwstr>2</vt:lpwstr>
  </property>
</Properties>
</file>