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E2362-35E4-487B-9F95-4A62786229F1}" v="28" dt="2021-05-30T16:57:39.3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37DE2362-35E4-487B-9F95-4A62786229F1}"/>
    <pc:docChg chg="undo custSel modSld">
      <pc:chgData name="Mizaan Ahmad" userId="1c5dd9f373d485ac" providerId="LiveId" clId="{37DE2362-35E4-487B-9F95-4A62786229F1}" dt="2021-05-30T23:04:29.562" v="509"/>
      <pc:docMkLst>
        <pc:docMk/>
      </pc:docMkLst>
      <pc:sldChg chg="modSp">
        <pc:chgData name="Mizaan Ahmad" userId="1c5dd9f373d485ac" providerId="LiveId" clId="{37DE2362-35E4-487B-9F95-4A62786229F1}" dt="2021-05-28T05:42:35.453" v="24"/>
        <pc:sldMkLst>
          <pc:docMk/>
          <pc:sldMk cId="728255935" sldId="256"/>
        </pc:sldMkLst>
        <pc:spChg chg="mod">
          <ac:chgData name="Mizaan Ahmad" userId="1c5dd9f373d485ac" providerId="LiveId" clId="{37DE2362-35E4-487B-9F95-4A62786229F1}" dt="2021-05-28T05:42:35.453" v="24"/>
          <ac:spMkLst>
            <pc:docMk/>
            <pc:sldMk cId="728255935" sldId="256"/>
            <ac:spMk id="2" creationId="{9397E537-13FD-4378-9583-8D5B5C02A877}"/>
          </ac:spMkLst>
        </pc:spChg>
      </pc:sldChg>
      <pc:sldChg chg="modSp mod">
        <pc:chgData name="Mizaan Ahmad" userId="1c5dd9f373d485ac" providerId="LiveId" clId="{37DE2362-35E4-487B-9F95-4A62786229F1}" dt="2021-05-30T22:59:54.314" v="382" actId="1076"/>
        <pc:sldMkLst>
          <pc:docMk/>
          <pc:sldMk cId="2468528989" sldId="261"/>
        </pc:sldMkLst>
        <pc:spChg chg="mod">
          <ac:chgData name="Mizaan Ahmad" userId="1c5dd9f373d485ac" providerId="LiveId" clId="{37DE2362-35E4-487B-9F95-4A62786229F1}" dt="2021-05-28T05:42:35.453" v="24"/>
          <ac:spMkLst>
            <pc:docMk/>
            <pc:sldMk cId="2468528989" sldId="261"/>
            <ac:spMk id="60" creationId="{AB061075-8A5B-40FF-8648-8D92BC4CCE3C}"/>
          </ac:spMkLst>
        </pc:spChg>
        <pc:spChg chg="mod">
          <ac:chgData name="Mizaan Ahmad" userId="1c5dd9f373d485ac" providerId="LiveId" clId="{37DE2362-35E4-487B-9F95-4A62786229F1}" dt="2021-05-28T05:47:35.684" v="30" actId="20577"/>
          <ac:spMkLst>
            <pc:docMk/>
            <pc:sldMk cId="2468528989" sldId="261"/>
            <ac:spMk id="62" creationId="{CB5D0E10-8852-4137-8C7E-F4E521A448D5}"/>
          </ac:spMkLst>
        </pc:spChg>
        <pc:spChg chg="mod">
          <ac:chgData name="Mizaan Ahmad" userId="1c5dd9f373d485ac" providerId="LiveId" clId="{37DE2362-35E4-487B-9F95-4A62786229F1}" dt="2021-05-28T05:47:34.571" v="28" actId="20577"/>
          <ac:spMkLst>
            <pc:docMk/>
            <pc:sldMk cId="2468528989" sldId="261"/>
            <ac:spMk id="64" creationId="{D6DB30DD-57AC-415F-B7DB-D50768B1C381}"/>
          </ac:spMkLst>
        </pc:spChg>
        <pc:spChg chg="mod">
          <ac:chgData name="Mizaan Ahmad" userId="1c5dd9f373d485ac" providerId="LiveId" clId="{37DE2362-35E4-487B-9F95-4A62786229F1}" dt="2021-05-28T05:47:47.166" v="34" actId="20577"/>
          <ac:spMkLst>
            <pc:docMk/>
            <pc:sldMk cId="2468528989" sldId="261"/>
            <ac:spMk id="69" creationId="{0892C425-D844-4FC1-B442-52B4A2286E5A}"/>
          </ac:spMkLst>
        </pc:spChg>
        <pc:spChg chg="mod">
          <ac:chgData name="Mizaan Ahmad" userId="1c5dd9f373d485ac" providerId="LiveId" clId="{37DE2362-35E4-487B-9F95-4A62786229F1}" dt="2021-05-28T05:47:45.755" v="32" actId="20577"/>
          <ac:spMkLst>
            <pc:docMk/>
            <pc:sldMk cId="2468528989" sldId="261"/>
            <ac:spMk id="71" creationId="{B073341D-203C-476E-B503-B355E196931A}"/>
          </ac:spMkLst>
        </pc:spChg>
        <pc:spChg chg="mod">
          <ac:chgData name="Mizaan Ahmad" userId="1c5dd9f373d485ac" providerId="LiveId" clId="{37DE2362-35E4-487B-9F95-4A62786229F1}" dt="2021-05-30T22:59:54.314" v="382" actId="1076"/>
          <ac:spMkLst>
            <pc:docMk/>
            <pc:sldMk cId="2468528989" sldId="261"/>
            <ac:spMk id="98" creationId="{5A1D96C0-F43A-4ADF-9134-72B1D1BA0AC5}"/>
          </ac:spMkLst>
        </pc:spChg>
      </pc:sldChg>
      <pc:sldChg chg="modSp mod">
        <pc:chgData name="Mizaan Ahmad" userId="1c5dd9f373d485ac" providerId="LiveId" clId="{37DE2362-35E4-487B-9F95-4A62786229F1}" dt="2021-05-30T16:57:31.254" v="248"/>
        <pc:sldMkLst>
          <pc:docMk/>
          <pc:sldMk cId="1080916225" sldId="262"/>
        </pc:sldMkLst>
        <pc:spChg chg="mod">
          <ac:chgData name="Mizaan Ahmad" userId="1c5dd9f373d485ac" providerId="LiveId" clId="{37DE2362-35E4-487B-9F95-4A62786229F1}" dt="2021-05-28T05:44:49.440" v="26"/>
          <ac:spMkLst>
            <pc:docMk/>
            <pc:sldMk cId="1080916225" sldId="262"/>
            <ac:spMk id="7" creationId="{B8C74E88-7F6D-4041-91CB-DE55566F01D8}"/>
          </ac:spMkLst>
        </pc:spChg>
        <pc:spChg chg="mod">
          <ac:chgData name="Mizaan Ahmad" userId="1c5dd9f373d485ac" providerId="LiveId" clId="{37DE2362-35E4-487B-9F95-4A62786229F1}" dt="2021-05-28T05:43:46.272" v="25"/>
          <ac:spMkLst>
            <pc:docMk/>
            <pc:sldMk cId="1080916225" sldId="262"/>
            <ac:spMk id="95" creationId="{0BE1A289-64D1-483F-B840-A7B7912C2D13}"/>
          </ac:spMkLst>
        </pc:spChg>
        <pc:spChg chg="mod">
          <ac:chgData name="Mizaan Ahmad" userId="1c5dd9f373d485ac" providerId="LiveId" clId="{37DE2362-35E4-487B-9F95-4A62786229F1}" dt="2021-05-30T16:57:31.254" v="248"/>
          <ac:spMkLst>
            <pc:docMk/>
            <pc:sldMk cId="1080916225" sldId="262"/>
            <ac:spMk id="162" creationId="{BE44FBF2-A33C-4A25-A70A-F999F9D86D64}"/>
          </ac:spMkLst>
        </pc:spChg>
      </pc:sldChg>
      <pc:sldChg chg="modSp mod">
        <pc:chgData name="Mizaan Ahmad" userId="1c5dd9f373d485ac" providerId="LiveId" clId="{37DE2362-35E4-487B-9F95-4A62786229F1}" dt="2021-05-30T22:31:33.806" v="305" actId="20577"/>
        <pc:sldMkLst>
          <pc:docMk/>
          <pc:sldMk cId="1708563974" sldId="263"/>
        </pc:sldMkLst>
        <pc:spChg chg="mod">
          <ac:chgData name="Mizaan Ahmad" userId="1c5dd9f373d485ac" providerId="LiveId" clId="{37DE2362-35E4-487B-9F95-4A62786229F1}" dt="2021-05-28T05:42:35.453" v="24"/>
          <ac:spMkLst>
            <pc:docMk/>
            <pc:sldMk cId="1708563974" sldId="263"/>
            <ac:spMk id="10" creationId="{78AF2B26-50A2-4EF4-81EE-D6952DF82E99}"/>
          </ac:spMkLst>
        </pc:spChg>
        <pc:spChg chg="mod">
          <ac:chgData name="Mizaan Ahmad" userId="1c5dd9f373d485ac" providerId="LiveId" clId="{37DE2362-35E4-487B-9F95-4A62786229F1}" dt="2021-05-28T05:42:35.453" v="24"/>
          <ac:spMkLst>
            <pc:docMk/>
            <pc:sldMk cId="1708563974" sldId="263"/>
            <ac:spMk id="24" creationId="{895944F8-F855-4A71-A879-C62188B3C168}"/>
          </ac:spMkLst>
        </pc:spChg>
        <pc:spChg chg="mod">
          <ac:chgData name="Mizaan Ahmad" userId="1c5dd9f373d485ac" providerId="LiveId" clId="{37DE2362-35E4-487B-9F95-4A62786229F1}" dt="2021-05-30T22:31:33.806" v="305" actId="20577"/>
          <ac:spMkLst>
            <pc:docMk/>
            <pc:sldMk cId="1708563974" sldId="263"/>
            <ac:spMk id="42" creationId="{12FCE8F7-4DC7-417F-A76F-D25E22BC09AC}"/>
          </ac:spMkLst>
        </pc:spChg>
      </pc:sldChg>
      <pc:sldChg chg="modSp mod">
        <pc:chgData name="Mizaan Ahmad" userId="1c5dd9f373d485ac" providerId="LiveId" clId="{37DE2362-35E4-487B-9F95-4A62786229F1}" dt="2021-05-28T05:42:35.453" v="24"/>
        <pc:sldMkLst>
          <pc:docMk/>
          <pc:sldMk cId="4188436993" sldId="279"/>
        </pc:sldMkLst>
        <pc:spChg chg="mod">
          <ac:chgData name="Mizaan Ahmad" userId="1c5dd9f373d485ac" providerId="LiveId" clId="{37DE2362-35E4-487B-9F95-4A62786229F1}" dt="2021-05-28T05:42:35.453" v="24"/>
          <ac:spMkLst>
            <pc:docMk/>
            <pc:sldMk cId="4188436993" sldId="279"/>
            <ac:spMk id="7" creationId="{AB66B096-DF16-4ADA-A580-72E352B892CB}"/>
          </ac:spMkLst>
        </pc:spChg>
      </pc:sldChg>
      <pc:sldChg chg="modSp mod">
        <pc:chgData name="Mizaan Ahmad" userId="1c5dd9f373d485ac" providerId="LiveId" clId="{37DE2362-35E4-487B-9F95-4A62786229F1}" dt="2021-05-30T16:58:03.772" v="301" actId="20577"/>
        <pc:sldMkLst>
          <pc:docMk/>
          <pc:sldMk cId="2491112856" sldId="280"/>
        </pc:sldMkLst>
        <pc:spChg chg="mod">
          <ac:chgData name="Mizaan Ahmad" userId="1c5dd9f373d485ac" providerId="LiveId" clId="{37DE2362-35E4-487B-9F95-4A62786229F1}" dt="2021-05-30T16:56:15.422" v="242" actId="20577"/>
          <ac:spMkLst>
            <pc:docMk/>
            <pc:sldMk cId="2491112856" sldId="280"/>
            <ac:spMk id="6" creationId="{4ADAE8C7-EE46-4C64-90DC-523225301A72}"/>
          </ac:spMkLst>
        </pc:spChg>
        <pc:spChg chg="mod">
          <ac:chgData name="Mizaan Ahmad" userId="1c5dd9f373d485ac" providerId="LiveId" clId="{37DE2362-35E4-487B-9F95-4A62786229F1}" dt="2021-05-30T16:58:03.772" v="301" actId="20577"/>
          <ac:spMkLst>
            <pc:docMk/>
            <pc:sldMk cId="2491112856" sldId="280"/>
            <ac:spMk id="8" creationId="{37275FC9-DCC8-4EE7-9F89-C054BC939FBA}"/>
          </ac:spMkLst>
        </pc:spChg>
      </pc:sldChg>
      <pc:sldChg chg="modSp mod">
        <pc:chgData name="Mizaan Ahmad" userId="1c5dd9f373d485ac" providerId="LiveId" clId="{37DE2362-35E4-487B-9F95-4A62786229F1}" dt="2021-05-30T16:57:31.254" v="248"/>
        <pc:sldMkLst>
          <pc:docMk/>
          <pc:sldMk cId="1026700057" sldId="281"/>
        </pc:sldMkLst>
        <pc:spChg chg="mod">
          <ac:chgData name="Mizaan Ahmad" userId="1c5dd9f373d485ac" providerId="LiveId" clId="{37DE2362-35E4-487B-9F95-4A62786229F1}" dt="2021-05-28T05:42:35.453" v="24"/>
          <ac:spMkLst>
            <pc:docMk/>
            <pc:sldMk cId="1026700057" sldId="281"/>
            <ac:spMk id="31" creationId="{83DAB2CF-300D-4DB5-B45B-DBB909FC4896}"/>
          </ac:spMkLst>
        </pc:spChg>
        <pc:spChg chg="mod">
          <ac:chgData name="Mizaan Ahmad" userId="1c5dd9f373d485ac" providerId="LiveId" clId="{37DE2362-35E4-487B-9F95-4A62786229F1}" dt="2021-05-28T05:42:35.453" v="24"/>
          <ac:spMkLst>
            <pc:docMk/>
            <pc:sldMk cId="1026700057" sldId="281"/>
            <ac:spMk id="33" creationId="{C9EDA928-934D-4253-B3F7-D2C5A0EA2328}"/>
          </ac:spMkLst>
        </pc:spChg>
        <pc:spChg chg="mod">
          <ac:chgData name="Mizaan Ahmad" userId="1c5dd9f373d485ac" providerId="LiveId" clId="{37DE2362-35E4-487B-9F95-4A62786229F1}" dt="2021-05-28T05:42:35.453" v="24"/>
          <ac:spMkLst>
            <pc:docMk/>
            <pc:sldMk cId="1026700057" sldId="281"/>
            <ac:spMk id="35" creationId="{CD52D763-E022-438E-BCA7-DADA4CE04A21}"/>
          </ac:spMkLst>
        </pc:spChg>
        <pc:spChg chg="mod">
          <ac:chgData name="Mizaan Ahmad" userId="1c5dd9f373d485ac" providerId="LiveId" clId="{37DE2362-35E4-487B-9F95-4A62786229F1}" dt="2021-05-28T05:43:46.272" v="25"/>
          <ac:spMkLst>
            <pc:docMk/>
            <pc:sldMk cId="1026700057" sldId="281"/>
            <ac:spMk id="153" creationId="{A2AB544E-4468-4A75-974D-5F6A3F1DB67A}"/>
          </ac:spMkLst>
        </pc:spChg>
        <pc:spChg chg="mod">
          <ac:chgData name="Mizaan Ahmad" userId="1c5dd9f373d485ac" providerId="LiveId" clId="{37DE2362-35E4-487B-9F95-4A62786229F1}" dt="2021-05-28T05:44:49.440" v="26"/>
          <ac:spMkLst>
            <pc:docMk/>
            <pc:sldMk cId="1026700057" sldId="281"/>
            <ac:spMk id="156" creationId="{FE11D61C-FF8A-4EE8-B50B-130B038F0E97}"/>
          </ac:spMkLst>
        </pc:spChg>
        <pc:spChg chg="mod">
          <ac:chgData name="Mizaan Ahmad" userId="1c5dd9f373d485ac" providerId="LiveId" clId="{37DE2362-35E4-487B-9F95-4A62786229F1}" dt="2021-05-28T05:42:35.453" v="24"/>
          <ac:spMkLst>
            <pc:docMk/>
            <pc:sldMk cId="1026700057" sldId="281"/>
            <ac:spMk id="158" creationId="{46458C66-1FBA-4251-B989-C846FD6B7E45}"/>
          </ac:spMkLst>
        </pc:spChg>
        <pc:spChg chg="mod">
          <ac:chgData name="Mizaan Ahmad" userId="1c5dd9f373d485ac" providerId="LiveId" clId="{37DE2362-35E4-487B-9F95-4A62786229F1}" dt="2021-05-30T16:57:31.254" v="248"/>
          <ac:spMkLst>
            <pc:docMk/>
            <pc:sldMk cId="1026700057" sldId="281"/>
            <ac:spMk id="162" creationId="{BE44FBF2-A33C-4A25-A70A-F999F9D86D64}"/>
          </ac:spMkLst>
        </pc:spChg>
      </pc:sldChg>
      <pc:sldChg chg="modSp mod">
        <pc:chgData name="Mizaan Ahmad" userId="1c5dd9f373d485ac" providerId="LiveId" clId="{37DE2362-35E4-487B-9F95-4A62786229F1}" dt="2021-05-30T23:04:20.502" v="508" actId="20577"/>
        <pc:sldMkLst>
          <pc:docMk/>
          <pc:sldMk cId="908867797" sldId="283"/>
        </pc:sldMkLst>
        <pc:spChg chg="mod">
          <ac:chgData name="Mizaan Ahmad" userId="1c5dd9f373d485ac" providerId="LiveId" clId="{37DE2362-35E4-487B-9F95-4A62786229F1}" dt="2021-05-28T05:43:46.272" v="25"/>
          <ac:spMkLst>
            <pc:docMk/>
            <pc:sldMk cId="908867797" sldId="283"/>
            <ac:spMk id="88" creationId="{AE6A1803-CF0D-41E1-BCA4-BCD1F3986BB4}"/>
          </ac:spMkLst>
        </pc:spChg>
        <pc:spChg chg="mod">
          <ac:chgData name="Mizaan Ahmad" userId="1c5dd9f373d485ac" providerId="LiveId" clId="{37DE2362-35E4-487B-9F95-4A62786229F1}" dt="2021-05-28T05:44:49.440" v="26"/>
          <ac:spMkLst>
            <pc:docMk/>
            <pc:sldMk cId="908867797" sldId="283"/>
            <ac:spMk id="90" creationId="{224D0F31-B4E7-45A3-8ACE-E9CE9C031EA7}"/>
          </ac:spMkLst>
        </pc:spChg>
        <pc:spChg chg="mod">
          <ac:chgData name="Mizaan Ahmad" userId="1c5dd9f373d485ac" providerId="LiveId" clId="{37DE2362-35E4-487B-9F95-4A62786229F1}" dt="2021-05-28T05:42:35.453" v="24"/>
          <ac:spMkLst>
            <pc:docMk/>
            <pc:sldMk cId="908867797" sldId="283"/>
            <ac:spMk id="91" creationId="{B0EF89E5-37B0-4ECB-AD05-33E40C5AAE16}"/>
          </ac:spMkLst>
        </pc:spChg>
        <pc:spChg chg="mod">
          <ac:chgData name="Mizaan Ahmad" userId="1c5dd9f373d485ac" providerId="LiveId" clId="{37DE2362-35E4-487B-9F95-4A62786229F1}" dt="2021-05-28T05:42:35.453" v="24"/>
          <ac:spMkLst>
            <pc:docMk/>
            <pc:sldMk cId="908867797" sldId="283"/>
            <ac:spMk id="124" creationId="{1DDEC7CB-1B7D-457D-AB8B-A9008867F2BA}"/>
          </ac:spMkLst>
        </pc:spChg>
        <pc:spChg chg="mod">
          <ac:chgData name="Mizaan Ahmad" userId="1c5dd9f373d485ac" providerId="LiveId" clId="{37DE2362-35E4-487B-9F95-4A62786229F1}" dt="2021-05-30T23:04:20.502" v="508" actId="20577"/>
          <ac:spMkLst>
            <pc:docMk/>
            <pc:sldMk cId="908867797" sldId="283"/>
            <ac:spMk id="156" creationId="{DD2CACB0-98A4-471A-9DEE-A4A2CC4EFE99}"/>
          </ac:spMkLst>
        </pc:spChg>
        <pc:spChg chg="mod">
          <ac:chgData name="Mizaan Ahmad" userId="1c5dd9f373d485ac" providerId="LiveId" clId="{37DE2362-35E4-487B-9F95-4A62786229F1}" dt="2021-05-28T05:42:35.453" v="24"/>
          <ac:spMkLst>
            <pc:docMk/>
            <pc:sldMk cId="908867797" sldId="283"/>
            <ac:spMk id="186" creationId="{B61E75F1-03B2-403F-B23A-68A5F04BD03D}"/>
          </ac:spMkLst>
        </pc:spChg>
        <pc:spChg chg="mod">
          <ac:chgData name="Mizaan Ahmad" userId="1c5dd9f373d485ac" providerId="LiveId" clId="{37DE2362-35E4-487B-9F95-4A62786229F1}" dt="2021-05-30T23:02:15.736" v="431"/>
          <ac:spMkLst>
            <pc:docMk/>
            <pc:sldMk cId="908867797" sldId="283"/>
            <ac:spMk id="215" creationId="{747B5C4E-BFB7-4CD3-8BB4-CE0B73C31E26}"/>
          </ac:spMkLst>
        </pc:spChg>
        <pc:spChg chg="mod">
          <ac:chgData name="Mizaan Ahmad" userId="1c5dd9f373d485ac" providerId="LiveId" clId="{37DE2362-35E4-487B-9F95-4A62786229F1}" dt="2021-05-30T23:02:05.718" v="430"/>
          <ac:spMkLst>
            <pc:docMk/>
            <pc:sldMk cId="908867797" sldId="283"/>
            <ac:spMk id="231" creationId="{F98914ED-6BB0-4C91-8310-A652F7EE63C8}"/>
          </ac:spMkLst>
        </pc:spChg>
        <pc:spChg chg="mod">
          <ac:chgData name="Mizaan Ahmad" userId="1c5dd9f373d485ac" providerId="LiveId" clId="{37DE2362-35E4-487B-9F95-4A62786229F1}" dt="2021-05-30T23:02:49.653" v="462" actId="20577"/>
          <ac:spMkLst>
            <pc:docMk/>
            <pc:sldMk cId="908867797" sldId="283"/>
            <ac:spMk id="242" creationId="{1CBD92E4-537C-4C49-ACEB-40A0C7D5FE1D}"/>
          </ac:spMkLst>
        </pc:spChg>
        <pc:spChg chg="mod">
          <ac:chgData name="Mizaan Ahmad" userId="1c5dd9f373d485ac" providerId="LiveId" clId="{37DE2362-35E4-487B-9F95-4A62786229F1}" dt="2021-05-30T23:03:49.075" v="505" actId="20577"/>
          <ac:spMkLst>
            <pc:docMk/>
            <pc:sldMk cId="908867797" sldId="283"/>
            <ac:spMk id="273" creationId="{3A4D5A25-AB44-43B5-B0DE-CDFC7F4E0272}"/>
          </ac:spMkLst>
        </pc:spChg>
        <pc:spChg chg="mod">
          <ac:chgData name="Mizaan Ahmad" userId="1c5dd9f373d485ac" providerId="LiveId" clId="{37DE2362-35E4-487B-9F95-4A62786229F1}" dt="2021-05-30T23:03:26.132" v="463"/>
          <ac:spMkLst>
            <pc:docMk/>
            <pc:sldMk cId="908867797" sldId="283"/>
            <ac:spMk id="291" creationId="{0AD5A55C-8B7B-438E-A04E-45A331762F74}"/>
          </ac:spMkLst>
        </pc:spChg>
      </pc:sldChg>
      <pc:sldChg chg="modSp mod">
        <pc:chgData name="Mizaan Ahmad" userId="1c5dd9f373d485ac" providerId="LiveId" clId="{37DE2362-35E4-487B-9F95-4A62786229F1}" dt="2021-05-30T22:33:46.418" v="333" actId="33524"/>
        <pc:sldMkLst>
          <pc:docMk/>
          <pc:sldMk cId="1414545796" sldId="284"/>
        </pc:sldMkLst>
        <pc:spChg chg="mod">
          <ac:chgData name="Mizaan Ahmad" userId="1c5dd9f373d485ac" providerId="LiveId" clId="{37DE2362-35E4-487B-9F95-4A62786229F1}" dt="2021-05-28T05:42:35.453" v="24"/>
          <ac:spMkLst>
            <pc:docMk/>
            <pc:sldMk cId="1414545796" sldId="284"/>
            <ac:spMk id="161" creationId="{CF4F4415-B4BB-4F27-841A-3CE38B0B8142}"/>
          </ac:spMkLst>
        </pc:spChg>
        <pc:spChg chg="mod">
          <ac:chgData name="Mizaan Ahmad" userId="1c5dd9f373d485ac" providerId="LiveId" clId="{37DE2362-35E4-487B-9F95-4A62786229F1}" dt="2021-05-28T05:43:46.272" v="25"/>
          <ac:spMkLst>
            <pc:docMk/>
            <pc:sldMk cId="1414545796" sldId="284"/>
            <ac:spMk id="203" creationId="{78386FDC-54E5-48E1-9F0A-C187BC79D73E}"/>
          </ac:spMkLst>
        </pc:spChg>
        <pc:spChg chg="mod">
          <ac:chgData name="Mizaan Ahmad" userId="1c5dd9f373d485ac" providerId="LiveId" clId="{37DE2362-35E4-487B-9F95-4A62786229F1}" dt="2021-05-28T05:44:49.440" v="26"/>
          <ac:spMkLst>
            <pc:docMk/>
            <pc:sldMk cId="1414545796" sldId="284"/>
            <ac:spMk id="205" creationId="{52316AB0-600E-42AD-AEAC-9C65662CD344}"/>
          </ac:spMkLst>
        </pc:spChg>
        <pc:spChg chg="mod">
          <ac:chgData name="Mizaan Ahmad" userId="1c5dd9f373d485ac" providerId="LiveId" clId="{37DE2362-35E4-487B-9F95-4A62786229F1}" dt="2021-05-28T05:42:35.453" v="24"/>
          <ac:spMkLst>
            <pc:docMk/>
            <pc:sldMk cId="1414545796" sldId="284"/>
            <ac:spMk id="206" creationId="{0B2695C1-D515-42DC-BCB9-F1DA5ABC57D3}"/>
          </ac:spMkLst>
        </pc:spChg>
        <pc:spChg chg="mod">
          <ac:chgData name="Mizaan Ahmad" userId="1c5dd9f373d485ac" providerId="LiveId" clId="{37DE2362-35E4-487B-9F95-4A62786229F1}" dt="2021-05-30T22:33:46.418" v="333" actId="33524"/>
          <ac:spMkLst>
            <pc:docMk/>
            <pc:sldMk cId="1414545796" sldId="284"/>
            <ac:spMk id="388" creationId="{E4D10574-58A5-4FB2-B7A4-09D7B877DA6D}"/>
          </ac:spMkLst>
        </pc:spChg>
      </pc:sldChg>
      <pc:sldChg chg="modSp mod">
        <pc:chgData name="Mizaan Ahmad" userId="1c5dd9f373d485ac" providerId="LiveId" clId="{37DE2362-35E4-487B-9F95-4A62786229F1}" dt="2021-05-30T23:04:29.562" v="509"/>
        <pc:sldMkLst>
          <pc:docMk/>
          <pc:sldMk cId="3783533735" sldId="285"/>
        </pc:sldMkLst>
        <pc:spChg chg="mod">
          <ac:chgData name="Mizaan Ahmad" userId="1c5dd9f373d485ac" providerId="LiveId" clId="{37DE2362-35E4-487B-9F95-4A62786229F1}" dt="2021-05-30T16:57:31.254" v="248"/>
          <ac:spMkLst>
            <pc:docMk/>
            <pc:sldMk cId="3783533735" sldId="285"/>
            <ac:spMk id="6" creationId="{AF80A39C-E3D8-480C-B336-1075A5AA03DA}"/>
          </ac:spMkLst>
        </pc:spChg>
        <pc:spChg chg="mod">
          <ac:chgData name="Mizaan Ahmad" userId="1c5dd9f373d485ac" providerId="LiveId" clId="{37DE2362-35E4-487B-9F95-4A62786229F1}" dt="2021-05-28T05:38:05.431" v="16"/>
          <ac:spMkLst>
            <pc:docMk/>
            <pc:sldMk cId="3783533735" sldId="285"/>
            <ac:spMk id="8" creationId="{602728D8-0F47-4841-870A-A5046F655BE1}"/>
          </ac:spMkLst>
        </pc:spChg>
        <pc:spChg chg="mod">
          <ac:chgData name="Mizaan Ahmad" userId="1c5dd9f373d485ac" providerId="LiveId" clId="{37DE2362-35E4-487B-9F95-4A62786229F1}" dt="2021-05-30T23:04:29.562" v="509"/>
          <ac:spMkLst>
            <pc:docMk/>
            <pc:sldMk cId="3783533735" sldId="285"/>
            <ac:spMk id="47" creationId="{7FDF7E63-7C77-46DB-AEC3-E85B8E34E603}"/>
          </ac:spMkLst>
        </pc:spChg>
        <pc:spChg chg="mod">
          <ac:chgData name="Mizaan Ahmad" userId="1c5dd9f373d485ac" providerId="LiveId" clId="{37DE2362-35E4-487B-9F95-4A62786229F1}" dt="2021-05-30T16:57:39.356" v="249"/>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Outer%20East%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uter%20East%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Outer%20East%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78</c:v>
                </c:pt>
                <c:pt idx="1">
                  <c:v>64</c:v>
                </c:pt>
                <c:pt idx="2">
                  <c:v>81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Outer East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51</c:v>
                </c:pt>
                <c:pt idx="1">
                  <c:v>47</c:v>
                </c:pt>
                <c:pt idx="2">
                  <c:v>40</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0.13</c:v>
                </c:pt>
                <c:pt idx="1">
                  <c:v>0.13</c:v>
                </c:pt>
                <c:pt idx="2">
                  <c:v>0.1</c:v>
                </c:pt>
                <c:pt idx="3">
                  <c:v>0.08</c:v>
                </c:pt>
                <c:pt idx="4">
                  <c:v>0.05</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0.06</c:v>
                </c:pt>
                <c:pt idx="3">
                  <c:v>7.0000000000000007E-2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0.27</c:v>
                </c:pt>
                <c:pt idx="1">
                  <c:v>0.23</c:v>
                </c:pt>
                <c:pt idx="2">
                  <c:v>0.22</c:v>
                </c:pt>
                <c:pt idx="3">
                  <c:v>0.15</c:v>
                </c:pt>
                <c:pt idx="4">
                  <c:v>0.12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0.12</c:v>
                </c:pt>
                <c:pt idx="3">
                  <c:v>0.13</c:v>
                </c:pt>
                <c:pt idx="4">
                  <c:v>7.0000000000000007E-2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0.86</c:v>
                </c:pt>
                <c:pt idx="1">
                  <c:v>0.88</c:v>
                </c:pt>
                <c:pt idx="2">
                  <c:v>0.64</c:v>
                </c:pt>
                <c:pt idx="3">
                  <c:v>0.16</c:v>
                </c:pt>
                <c:pt idx="4">
                  <c:v>0.02</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Outer East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0.18</c:v>
                </c:pt>
                <c:pt idx="1">
                  <c:v>0.56000000000000005</c:v>
                </c:pt>
                <c:pt idx="2">
                  <c:v>0.23</c:v>
                </c:pt>
                <c:pt idx="3">
                  <c:v>0.23</c:v>
                </c:pt>
                <c:pt idx="4">
                  <c:v>0.1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0.82</c:v>
                </c:pt>
                <c:pt idx="1">
                  <c:v>0.33</c:v>
                </c:pt>
                <c:pt idx="2">
                  <c:v>0.33</c:v>
                </c:pt>
                <c:pt idx="3">
                  <c:v>0.06</c:v>
                </c:pt>
                <c:pt idx="4">
                  <c:v>0.05</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Outer East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Outer East AMHS</c:v>
                </c:pt>
              </c:strCache>
            </c:strRef>
          </c:cat>
          <c:val>
            <c:numRef>
              <c:f>ComplaintMedians!$D$2:$D$4</c:f>
              <c:numCache>
                <c:formatCode>General</c:formatCode>
                <c:ptCount val="3"/>
                <c:pt idx="0">
                  <c:v>18</c:v>
                </c:pt>
                <c:pt idx="1">
                  <c:v>9</c:v>
                </c:pt>
                <c:pt idx="2">
                  <c:v>10</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Outer East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63</c:v>
                </c:pt>
                <c:pt idx="1">
                  <c:v>17</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21</c:v>
                </c:pt>
                <c:pt idx="1">
                  <c:v>16</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0.81</c:v>
                </c:pt>
                <c:pt idx="1">
                  <c:v>0.49</c:v>
                </c:pt>
                <c:pt idx="2">
                  <c:v>0.3</c:v>
                </c:pt>
                <c:pt idx="3">
                  <c:v>0.31</c:v>
                </c:pt>
                <c:pt idx="4">
                  <c:v>0.1</c:v>
                </c:pt>
                <c:pt idx="5">
                  <c:v>0.11</c:v>
                </c:pt>
                <c:pt idx="6">
                  <c:v>0.12</c:v>
                </c:pt>
                <c:pt idx="7">
                  <c:v>0.14000000000000001</c:v>
                </c:pt>
                <c:pt idx="8">
                  <c:v>0.11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c:v>
                </c:pt>
                <c:pt idx="1">
                  <c:v>0.2</c:v>
                </c:pt>
                <c:pt idx="2">
                  <c:v>0.3</c:v>
                </c:pt>
                <c:pt idx="3">
                  <c:v>0.1</c:v>
                </c:pt>
                <c:pt idx="4">
                  <c:v>0.05</c:v>
                </c:pt>
                <c:pt idx="5">
                  <c:v>0.13</c:v>
                </c:pt>
                <c:pt idx="6">
                  <c:v>0.25</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0.35</c:v>
                </c:pt>
                <c:pt idx="2">
                  <c:v>0.35</c:v>
                </c:pt>
                <c:pt idx="3">
                  <c:v>0.18</c:v>
                </c:pt>
                <c:pt idx="4">
                  <c:v>0.76</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0.13</c:v>
                </c:pt>
                <c:pt idx="1">
                  <c:v>0.28999999999999998</c:v>
                </c:pt>
                <c:pt idx="2">
                  <c:v>0.54</c:v>
                </c:pt>
                <c:pt idx="3">
                  <c:v>0.35</c:v>
                </c:pt>
                <c:pt idx="4">
                  <c:v>0.83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0.06</c:v>
                </c:pt>
                <c:pt idx="2">
                  <c:v>0.19</c:v>
                </c:pt>
                <c:pt idx="3">
                  <c:v>0.06</c:v>
                </c:pt>
                <c:pt idx="4">
                  <c:v>0.56000000000000005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c:v>
                </c:pt>
                <c:pt idx="1">
                  <c:v>0.48</c:v>
                </c:pt>
                <c:pt idx="2">
                  <c:v>0.19</c:v>
                </c:pt>
                <c:pt idx="3">
                  <c:v>0.14000000000000001</c:v>
                </c:pt>
                <c:pt idx="4">
                  <c:v>0.33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2B09FD4C-9939-4BF0-B29C-80FE39D41DAD}"/>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Outer East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Outer East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(n=40)</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Outer East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83201363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7587750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178475170"/>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639076915"/>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878562"/>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Outer East AMHS were broadly consistent with the sector, with treatment and communication the most common complaint issue across the three years, at higher levels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Outer East AMHS were broadly consistent with those raised in complaints to services for the sector, with treatment the most often raised concern, followed by conduct and behaviour, facilities, and communication.</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473984"/>
            <a:ext cx="4228694" cy="525387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consumers and family members/carers raised treatment issues in higher percentages of complaints to the MHCC about Outer East AMHS compared to complaints made directly to the service.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consumers were more likely to raise concerns about medication at Outer East AMHS than family members/carers. In contrast to the sector-wide data, consumers were also more likely than family members/carers to raise concerns about communication in complaints to the MHCC</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was a larger proportion of direct complaints from consumers about conduct and behaviour at Outer East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Outer East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106968203"/>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394794968"/>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(n=63)</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(n=21)</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(n=16)</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66951069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4231568347"/>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communication about compulsory status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Property lost or damaged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Lack of sufficient access to service</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509998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was the most frequently occurring issues raised in complaints to the MHCC about Outer East AMHS, at higher levels than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Consistent with the sector, the most frequently occurring issue in complaints made directly to Outer East AMHS in 2019-20 was rudeness/lack of respect/discourtesy.</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483486283"/>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665937682"/>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Outer East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Outer East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Outer East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(n=40)</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976001512"/>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Outer East AMHS</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487960"/>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Outer East AMHS</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Outer East AMHS</a:t>
            </a:r>
            <a:r>
              <a:rPr lang="en-US" sz="1800" dirty="0">
                <a:solidFill>
                  <a:schemeClr val="accent3"/>
                </a:solidFill>
                <a:latin typeface="Arial Nova Light" panose="020B0304020202020204" pitchFamily="34" charset="0"/>
                <a:cs typeface="Arial" panose="020B0604020202020204" pitchFamily="34" charset="0"/>
              </a:rPr>
              <a:t>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complaints made directly to the service,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Outer East AMHS </a:t>
            </a:r>
            <a:r>
              <a:rPr lang="en-US" sz="1800" dirty="0">
                <a:solidFill>
                  <a:schemeClr val="accent3"/>
                </a:solidFill>
                <a:latin typeface="Arial Nova Light" panose="020B0304020202020204" pitchFamily="34" charset="0"/>
                <a:cs typeface="Arial" panose="020B0604020202020204" pitchFamily="34" charset="0"/>
              </a:rPr>
              <a:t>has largely maintained its complaint outcome reporting, with only 10% of data unavailable in 2019-20.</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Outer East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620256868"/>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554545"/>
          </a:xfrm>
          <a:prstGeom prst="rect">
            <a:avLst/>
          </a:prstGeom>
          <a:noFill/>
        </p:spPr>
        <p:txBody>
          <a:bodyPr wrap="square">
            <a:spAutoFit/>
          </a:bodyPr>
          <a:lstStyle/>
          <a:p>
            <a:pPr marL="285750" indent="-28575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Outer East AMHS.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was the most frequently occurring issues raised in complaints to the MHCC about Outer East AMHS,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1154290"/>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Outer East AMHS has largely maintained its complaint outcome reporting.</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about Outer East AMHS decreased in 2018-19, before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Outer East AMHS have decreased steadily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Outer East AMHS.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81</a:t>
            </a:r>
          </a:p>
          <a:p>
            <a:pPr>
              <a:lnSpc>
                <a:spcPct val="80000"/>
              </a:lnSpc>
            </a:pPr>
            <a:r>
              <a:rPr lang="en-AU" sz="1600" dirty="0">
                <a:solidFill>
                  <a:srgbClr val="052A39"/>
                </a:solidFill>
                <a:latin typeface="Arial Nova Light" panose="020B0304020202020204" pitchFamily="34" charset="0"/>
              </a:rPr>
              <a:t>Complaints to MHCC about Outer East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40</a:t>
            </a:r>
          </a:p>
          <a:p>
            <a:pPr>
              <a:lnSpc>
                <a:spcPct val="80000"/>
              </a:lnSpc>
            </a:pPr>
            <a:r>
              <a:rPr lang="en-AU" sz="1600" dirty="0">
                <a:solidFill>
                  <a:srgbClr val="052A39"/>
                </a:solidFill>
                <a:latin typeface="Arial Nova Light" panose="020B0304020202020204" pitchFamily="34" charset="0"/>
              </a:rPr>
              <a:t>Complaints to Outer East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477403106"/>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Outer East AMHS received a higher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Outer East AMHS received a lower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Outer East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(n=40)</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655246457"/>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Outer East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Outer East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Outer East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Outer East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Outer East AMHS</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Outer East AMHS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For complaints made directly to Outer East AMHS, slightly higher proportions of complaints were made by family members/carers compared to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865176924"/>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schemas.microsoft.com/office/infopath/2007/PartnerControls"/>
    <ds:schemaRef ds:uri="http://schemas.microsoft.com/office/2006/documentManagement/types"/>
    <ds:schemaRef ds:uri="346a98b2-8cb5-4b00-9f7c-6f20646cf270"/>
    <ds:schemaRef ds:uri="http://purl.org/dc/dcmitype/"/>
    <ds:schemaRef ds:uri="http://purl.org/dc/terms/"/>
    <ds:schemaRef ds:uri="http://schemas.microsoft.com/office/2006/metadata/properties"/>
    <ds:schemaRef ds:uri="http://schemas.openxmlformats.org/package/2006/metadata/core-properties"/>
    <ds:schemaRef ds:uri="1003d65e-de0c-4738-9985-419c46fd36e2"/>
    <ds:schemaRef ds:uri="http://www.w3.org/XML/1998/namespace"/>
    <ds:schemaRef ds:uri="http://purl.org/dc/elements/1.1/"/>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17695</TotalTime>
  <Words>1551</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Outer East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2022-04-11T03:24:39Z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f1345033-8a9b-427f-9a24-46e5c59368ed</vt:lpwstr>
  </property>
  <property fmtid="{D5CDD505-2E9C-101B-9397-08002B2CF9AE}" pid="9" name="MSIP_Label_43e64453-338c-4f93-8a4d-0039a0a41f2a_ContentBits">
    <vt:lpwstr>2</vt:lpwstr>
  </property>
</Properties>
</file>