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217F60-AF60-4B7E-B0E0-E7795655F315}" v="32" dt="2021-05-30T17:02:31.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20217F60-AF60-4B7E-B0E0-E7795655F315}"/>
    <pc:docChg chg="undo redo custSel modSld">
      <pc:chgData name="Mizaan Ahmad" userId="1c5dd9f373d485ac" providerId="LiveId" clId="{20217F60-AF60-4B7E-B0E0-E7795655F315}" dt="2021-05-30T23:12:33.967" v="633" actId="20577"/>
      <pc:docMkLst>
        <pc:docMk/>
      </pc:docMkLst>
      <pc:sldChg chg="modSp">
        <pc:chgData name="Mizaan Ahmad" userId="1c5dd9f373d485ac" providerId="LiveId" clId="{20217F60-AF60-4B7E-B0E0-E7795655F315}" dt="2021-05-28T05:42:22.682" v="25"/>
        <pc:sldMkLst>
          <pc:docMk/>
          <pc:sldMk cId="728255935" sldId="256"/>
        </pc:sldMkLst>
        <pc:spChg chg="mod">
          <ac:chgData name="Mizaan Ahmad" userId="1c5dd9f373d485ac" providerId="LiveId" clId="{20217F60-AF60-4B7E-B0E0-E7795655F315}" dt="2021-05-28T05:42:22.682" v="25"/>
          <ac:spMkLst>
            <pc:docMk/>
            <pc:sldMk cId="728255935" sldId="256"/>
            <ac:spMk id="2" creationId="{9397E537-13FD-4378-9583-8D5B5C02A877}"/>
          </ac:spMkLst>
        </pc:spChg>
      </pc:sldChg>
      <pc:sldChg chg="modSp mod">
        <pc:chgData name="Mizaan Ahmad" userId="1c5dd9f373d485ac" providerId="LiveId" clId="{20217F60-AF60-4B7E-B0E0-E7795655F315}" dt="2021-05-30T23:06:44.836" v="314" actId="20577"/>
        <pc:sldMkLst>
          <pc:docMk/>
          <pc:sldMk cId="2468528989" sldId="261"/>
        </pc:sldMkLst>
        <pc:spChg chg="mod">
          <ac:chgData name="Mizaan Ahmad" userId="1c5dd9f373d485ac" providerId="LiveId" clId="{20217F60-AF60-4B7E-B0E0-E7795655F315}" dt="2021-05-28T05:42:22.682" v="25"/>
          <ac:spMkLst>
            <pc:docMk/>
            <pc:sldMk cId="2468528989" sldId="261"/>
            <ac:spMk id="60" creationId="{AB061075-8A5B-40FF-8648-8D92BC4CCE3C}"/>
          </ac:spMkLst>
        </pc:spChg>
        <pc:spChg chg="mod">
          <ac:chgData name="Mizaan Ahmad" userId="1c5dd9f373d485ac" providerId="LiveId" clId="{20217F60-AF60-4B7E-B0E0-E7795655F315}" dt="2021-05-28T05:48:49.667" v="31" actId="20577"/>
          <ac:spMkLst>
            <pc:docMk/>
            <pc:sldMk cId="2468528989" sldId="261"/>
            <ac:spMk id="62" creationId="{CB5D0E10-8852-4137-8C7E-F4E521A448D5}"/>
          </ac:spMkLst>
        </pc:spChg>
        <pc:spChg chg="mod">
          <ac:chgData name="Mizaan Ahmad" userId="1c5dd9f373d485ac" providerId="LiveId" clId="{20217F60-AF60-4B7E-B0E0-E7795655F315}" dt="2021-05-28T05:48:48.275" v="29" actId="20577"/>
          <ac:spMkLst>
            <pc:docMk/>
            <pc:sldMk cId="2468528989" sldId="261"/>
            <ac:spMk id="64" creationId="{D6DB30DD-57AC-415F-B7DB-D50768B1C381}"/>
          </ac:spMkLst>
        </pc:spChg>
        <pc:spChg chg="mod">
          <ac:chgData name="Mizaan Ahmad" userId="1c5dd9f373d485ac" providerId="LiveId" clId="{20217F60-AF60-4B7E-B0E0-E7795655F315}" dt="2021-05-28T05:48:52.107" v="35" actId="20577"/>
          <ac:spMkLst>
            <pc:docMk/>
            <pc:sldMk cId="2468528989" sldId="261"/>
            <ac:spMk id="69" creationId="{0892C425-D844-4FC1-B442-52B4A2286E5A}"/>
          </ac:spMkLst>
        </pc:spChg>
        <pc:spChg chg="mod">
          <ac:chgData name="Mizaan Ahmad" userId="1c5dd9f373d485ac" providerId="LiveId" clId="{20217F60-AF60-4B7E-B0E0-E7795655F315}" dt="2021-05-28T05:48:51.097" v="33" actId="20577"/>
          <ac:spMkLst>
            <pc:docMk/>
            <pc:sldMk cId="2468528989" sldId="261"/>
            <ac:spMk id="71" creationId="{B073341D-203C-476E-B503-B355E196931A}"/>
          </ac:spMkLst>
        </pc:spChg>
        <pc:spChg chg="mod">
          <ac:chgData name="Mizaan Ahmad" userId="1c5dd9f373d485ac" providerId="LiveId" clId="{20217F60-AF60-4B7E-B0E0-E7795655F315}" dt="2021-05-30T23:06:44.836" v="314" actId="20577"/>
          <ac:spMkLst>
            <pc:docMk/>
            <pc:sldMk cId="2468528989" sldId="261"/>
            <ac:spMk id="98" creationId="{5A1D96C0-F43A-4ADF-9134-72B1D1BA0AC5}"/>
          </ac:spMkLst>
        </pc:spChg>
      </pc:sldChg>
      <pc:sldChg chg="modSp mod">
        <pc:chgData name="Mizaan Ahmad" userId="1c5dd9f373d485ac" providerId="LiveId" clId="{20217F60-AF60-4B7E-B0E0-E7795655F315}" dt="2021-05-30T17:02:31.279" v="135"/>
        <pc:sldMkLst>
          <pc:docMk/>
          <pc:sldMk cId="1080916225" sldId="262"/>
        </pc:sldMkLst>
        <pc:spChg chg="mod">
          <ac:chgData name="Mizaan Ahmad" userId="1c5dd9f373d485ac" providerId="LiveId" clId="{20217F60-AF60-4B7E-B0E0-E7795655F315}" dt="2021-05-28T05:44:42.598" v="27"/>
          <ac:spMkLst>
            <pc:docMk/>
            <pc:sldMk cId="1080916225" sldId="262"/>
            <ac:spMk id="7" creationId="{B8C74E88-7F6D-4041-91CB-DE55566F01D8}"/>
          </ac:spMkLst>
        </pc:spChg>
        <pc:spChg chg="mod">
          <ac:chgData name="Mizaan Ahmad" userId="1c5dd9f373d485ac" providerId="LiveId" clId="{20217F60-AF60-4B7E-B0E0-E7795655F315}" dt="2021-05-28T05:43:55.042" v="26"/>
          <ac:spMkLst>
            <pc:docMk/>
            <pc:sldMk cId="1080916225" sldId="262"/>
            <ac:spMk id="95" creationId="{0BE1A289-64D1-483F-B840-A7B7912C2D13}"/>
          </ac:spMkLst>
        </pc:spChg>
        <pc:spChg chg="mod">
          <ac:chgData name="Mizaan Ahmad" userId="1c5dd9f373d485ac" providerId="LiveId" clId="{20217F60-AF60-4B7E-B0E0-E7795655F315}" dt="2021-05-30T17:02:31.279" v="135"/>
          <ac:spMkLst>
            <pc:docMk/>
            <pc:sldMk cId="1080916225" sldId="262"/>
            <ac:spMk id="162" creationId="{BE44FBF2-A33C-4A25-A70A-F999F9D86D64}"/>
          </ac:spMkLst>
        </pc:spChg>
      </pc:sldChg>
      <pc:sldChg chg="modSp mod">
        <pc:chgData name="Mizaan Ahmad" userId="1c5dd9f373d485ac" providerId="LiveId" clId="{20217F60-AF60-4B7E-B0E0-E7795655F315}" dt="2021-05-30T22:36:24.586" v="141" actId="33524"/>
        <pc:sldMkLst>
          <pc:docMk/>
          <pc:sldMk cId="1708563974" sldId="263"/>
        </pc:sldMkLst>
        <pc:spChg chg="mod">
          <ac:chgData name="Mizaan Ahmad" userId="1c5dd9f373d485ac" providerId="LiveId" clId="{20217F60-AF60-4B7E-B0E0-E7795655F315}" dt="2021-05-28T05:42:22.682" v="25"/>
          <ac:spMkLst>
            <pc:docMk/>
            <pc:sldMk cId="1708563974" sldId="263"/>
            <ac:spMk id="10" creationId="{78AF2B26-50A2-4EF4-81EE-D6952DF82E99}"/>
          </ac:spMkLst>
        </pc:spChg>
        <pc:spChg chg="mod">
          <ac:chgData name="Mizaan Ahmad" userId="1c5dd9f373d485ac" providerId="LiveId" clId="{20217F60-AF60-4B7E-B0E0-E7795655F315}" dt="2021-05-28T05:42:22.682" v="25"/>
          <ac:spMkLst>
            <pc:docMk/>
            <pc:sldMk cId="1708563974" sldId="263"/>
            <ac:spMk id="24" creationId="{895944F8-F855-4A71-A879-C62188B3C168}"/>
          </ac:spMkLst>
        </pc:spChg>
        <pc:spChg chg="mod">
          <ac:chgData name="Mizaan Ahmad" userId="1c5dd9f373d485ac" providerId="LiveId" clId="{20217F60-AF60-4B7E-B0E0-E7795655F315}" dt="2021-05-30T22:36:24.586" v="141" actId="33524"/>
          <ac:spMkLst>
            <pc:docMk/>
            <pc:sldMk cId="1708563974" sldId="263"/>
            <ac:spMk id="42" creationId="{12FCE8F7-4DC7-417F-A76F-D25E22BC09AC}"/>
          </ac:spMkLst>
        </pc:spChg>
      </pc:sldChg>
      <pc:sldChg chg="modSp mod">
        <pc:chgData name="Mizaan Ahmad" userId="1c5dd9f373d485ac" providerId="LiveId" clId="{20217F60-AF60-4B7E-B0E0-E7795655F315}" dt="2021-05-28T05:42:22.682" v="25"/>
        <pc:sldMkLst>
          <pc:docMk/>
          <pc:sldMk cId="4188436993" sldId="279"/>
        </pc:sldMkLst>
        <pc:spChg chg="mod">
          <ac:chgData name="Mizaan Ahmad" userId="1c5dd9f373d485ac" providerId="LiveId" clId="{20217F60-AF60-4B7E-B0E0-E7795655F315}" dt="2021-05-28T05:42:22.682" v="25"/>
          <ac:spMkLst>
            <pc:docMk/>
            <pc:sldMk cId="4188436993" sldId="279"/>
            <ac:spMk id="7" creationId="{AB66B096-DF16-4ADA-A580-72E352B892CB}"/>
          </ac:spMkLst>
        </pc:spChg>
      </pc:sldChg>
      <pc:sldChg chg="modSp mod">
        <pc:chgData name="Mizaan Ahmad" userId="1c5dd9f373d485ac" providerId="LiveId" clId="{20217F60-AF60-4B7E-B0E0-E7795655F315}" dt="2021-05-30T17:02:28.534" v="134"/>
        <pc:sldMkLst>
          <pc:docMk/>
          <pc:sldMk cId="2491112856" sldId="280"/>
        </pc:sldMkLst>
        <pc:spChg chg="mod">
          <ac:chgData name="Mizaan Ahmad" userId="1c5dd9f373d485ac" providerId="LiveId" clId="{20217F60-AF60-4B7E-B0E0-E7795655F315}" dt="2021-05-30T17:01:35.311" v="122" actId="20577"/>
          <ac:spMkLst>
            <pc:docMk/>
            <pc:sldMk cId="2491112856" sldId="280"/>
            <ac:spMk id="6" creationId="{4ADAE8C7-EE46-4C64-90DC-523225301A72}"/>
          </ac:spMkLst>
        </pc:spChg>
        <pc:spChg chg="mod">
          <ac:chgData name="Mizaan Ahmad" userId="1c5dd9f373d485ac" providerId="LiveId" clId="{20217F60-AF60-4B7E-B0E0-E7795655F315}" dt="2021-05-30T17:02:28.534" v="134"/>
          <ac:spMkLst>
            <pc:docMk/>
            <pc:sldMk cId="2491112856" sldId="280"/>
            <ac:spMk id="8" creationId="{37275FC9-DCC8-4EE7-9F89-C054BC939FBA}"/>
          </ac:spMkLst>
        </pc:spChg>
      </pc:sldChg>
      <pc:sldChg chg="delSp modSp mod">
        <pc:chgData name="Mizaan Ahmad" userId="1c5dd9f373d485ac" providerId="LiveId" clId="{20217F60-AF60-4B7E-B0E0-E7795655F315}" dt="2021-05-30T17:00:40.849" v="90" actId="1076"/>
        <pc:sldMkLst>
          <pc:docMk/>
          <pc:sldMk cId="1026700057" sldId="281"/>
        </pc:sldMkLst>
        <pc:spChg chg="del">
          <ac:chgData name="Mizaan Ahmad" userId="1c5dd9f373d485ac" providerId="LiveId" clId="{20217F60-AF60-4B7E-B0E0-E7795655F315}" dt="2021-05-30T17:00:28.004" v="84" actId="478"/>
          <ac:spMkLst>
            <pc:docMk/>
            <pc:sldMk cId="1026700057" sldId="281"/>
            <ac:spMk id="30" creationId="{6C169F4A-9640-4059-9CAD-C716808497DD}"/>
          </ac:spMkLst>
        </pc:spChg>
        <pc:spChg chg="mod">
          <ac:chgData name="Mizaan Ahmad" userId="1c5dd9f373d485ac" providerId="LiveId" clId="{20217F60-AF60-4B7E-B0E0-E7795655F315}" dt="2021-05-28T05:42:22.682" v="25"/>
          <ac:spMkLst>
            <pc:docMk/>
            <pc:sldMk cId="1026700057" sldId="281"/>
            <ac:spMk id="31" creationId="{83DAB2CF-300D-4DB5-B45B-DBB909FC4896}"/>
          </ac:spMkLst>
        </pc:spChg>
        <pc:spChg chg="mod">
          <ac:chgData name="Mizaan Ahmad" userId="1c5dd9f373d485ac" providerId="LiveId" clId="{20217F60-AF60-4B7E-B0E0-E7795655F315}" dt="2021-05-28T05:42:22.682" v="25"/>
          <ac:spMkLst>
            <pc:docMk/>
            <pc:sldMk cId="1026700057" sldId="281"/>
            <ac:spMk id="33" creationId="{C9EDA928-934D-4253-B3F7-D2C5A0EA2328}"/>
          </ac:spMkLst>
        </pc:spChg>
        <pc:spChg chg="mod">
          <ac:chgData name="Mizaan Ahmad" userId="1c5dd9f373d485ac" providerId="LiveId" clId="{20217F60-AF60-4B7E-B0E0-E7795655F315}" dt="2021-05-30T17:00:40.849" v="90" actId="1076"/>
          <ac:spMkLst>
            <pc:docMk/>
            <pc:sldMk cId="1026700057" sldId="281"/>
            <ac:spMk id="34" creationId="{4F16EC91-A360-45E9-BADF-DEB26D607630}"/>
          </ac:spMkLst>
        </pc:spChg>
        <pc:spChg chg="del mod">
          <ac:chgData name="Mizaan Ahmad" userId="1c5dd9f373d485ac" providerId="LiveId" clId="{20217F60-AF60-4B7E-B0E0-E7795655F315}" dt="2021-05-30T17:00:28.004" v="84" actId="478"/>
          <ac:spMkLst>
            <pc:docMk/>
            <pc:sldMk cId="1026700057" sldId="281"/>
            <ac:spMk id="35" creationId="{CD52D763-E022-438E-BCA7-DADA4CE04A21}"/>
          </ac:spMkLst>
        </pc:spChg>
        <pc:spChg chg="del">
          <ac:chgData name="Mizaan Ahmad" userId="1c5dd9f373d485ac" providerId="LiveId" clId="{20217F60-AF60-4B7E-B0E0-E7795655F315}" dt="2021-05-30T17:00:28.004" v="84" actId="478"/>
          <ac:spMkLst>
            <pc:docMk/>
            <pc:sldMk cId="1026700057" sldId="281"/>
            <ac:spMk id="36" creationId="{F1F82844-6A7D-42D9-93D7-70A9DADC8E0D}"/>
          </ac:spMkLst>
        </pc:spChg>
        <pc:spChg chg="del">
          <ac:chgData name="Mizaan Ahmad" userId="1c5dd9f373d485ac" providerId="LiveId" clId="{20217F60-AF60-4B7E-B0E0-E7795655F315}" dt="2021-05-30T17:00:29.456" v="85" actId="478"/>
          <ac:spMkLst>
            <pc:docMk/>
            <pc:sldMk cId="1026700057" sldId="281"/>
            <ac:spMk id="37" creationId="{5A38E5DF-CBE7-4355-ABA2-AAA609CDB8D6}"/>
          </ac:spMkLst>
        </pc:spChg>
        <pc:spChg chg="del">
          <ac:chgData name="Mizaan Ahmad" userId="1c5dd9f373d485ac" providerId="LiveId" clId="{20217F60-AF60-4B7E-B0E0-E7795655F315}" dt="2021-05-30T17:00:28.004" v="84" actId="478"/>
          <ac:spMkLst>
            <pc:docMk/>
            <pc:sldMk cId="1026700057" sldId="281"/>
            <ac:spMk id="39" creationId="{DE9AA03C-7D4E-405B-81BD-7CDBF4A43B07}"/>
          </ac:spMkLst>
        </pc:spChg>
        <pc:spChg chg="mod">
          <ac:chgData name="Mizaan Ahmad" userId="1c5dd9f373d485ac" providerId="LiveId" clId="{20217F60-AF60-4B7E-B0E0-E7795655F315}" dt="2021-05-28T05:43:55.042" v="26"/>
          <ac:spMkLst>
            <pc:docMk/>
            <pc:sldMk cId="1026700057" sldId="281"/>
            <ac:spMk id="153" creationId="{A2AB544E-4468-4A75-974D-5F6A3F1DB67A}"/>
          </ac:spMkLst>
        </pc:spChg>
        <pc:spChg chg="mod">
          <ac:chgData name="Mizaan Ahmad" userId="1c5dd9f373d485ac" providerId="LiveId" clId="{20217F60-AF60-4B7E-B0E0-E7795655F315}" dt="2021-05-28T05:44:42.598" v="27"/>
          <ac:spMkLst>
            <pc:docMk/>
            <pc:sldMk cId="1026700057" sldId="281"/>
            <ac:spMk id="156" creationId="{FE11D61C-FF8A-4EE8-B50B-130B038F0E97}"/>
          </ac:spMkLst>
        </pc:spChg>
        <pc:spChg chg="mod">
          <ac:chgData name="Mizaan Ahmad" userId="1c5dd9f373d485ac" providerId="LiveId" clId="{20217F60-AF60-4B7E-B0E0-E7795655F315}" dt="2021-05-28T05:42:22.682" v="25"/>
          <ac:spMkLst>
            <pc:docMk/>
            <pc:sldMk cId="1026700057" sldId="281"/>
            <ac:spMk id="158" creationId="{46458C66-1FBA-4251-B989-C846FD6B7E45}"/>
          </ac:spMkLst>
        </pc:spChg>
        <pc:spChg chg="mod">
          <ac:chgData name="Mizaan Ahmad" userId="1c5dd9f373d485ac" providerId="LiveId" clId="{20217F60-AF60-4B7E-B0E0-E7795655F315}" dt="2021-05-30T16:59:54.864" v="81" actId="20577"/>
          <ac:spMkLst>
            <pc:docMk/>
            <pc:sldMk cId="1026700057" sldId="281"/>
            <ac:spMk id="162" creationId="{BE44FBF2-A33C-4A25-A70A-F999F9D86D64}"/>
          </ac:spMkLst>
        </pc:spChg>
        <pc:graphicFrameChg chg="mod">
          <ac:chgData name="Mizaan Ahmad" userId="1c5dd9f373d485ac" providerId="LiveId" clId="{20217F60-AF60-4B7E-B0E0-E7795655F315}" dt="2021-05-30T17:00:07.644" v="83" actId="207"/>
          <ac:graphicFrameMkLst>
            <pc:docMk/>
            <pc:sldMk cId="1026700057" sldId="281"/>
            <ac:graphicFrameMk id="28" creationId="{23984EAE-5519-4510-8264-4560DD17377F}"/>
          </ac:graphicFrameMkLst>
        </pc:graphicFrameChg>
      </pc:sldChg>
      <pc:sldChg chg="modSp mod">
        <pc:chgData name="Mizaan Ahmad" userId="1c5dd9f373d485ac" providerId="LiveId" clId="{20217F60-AF60-4B7E-B0E0-E7795655F315}" dt="2021-05-30T23:12:18.718" v="630" actId="1037"/>
        <pc:sldMkLst>
          <pc:docMk/>
          <pc:sldMk cId="908867797" sldId="283"/>
        </pc:sldMkLst>
        <pc:spChg chg="mod">
          <ac:chgData name="Mizaan Ahmad" userId="1c5dd9f373d485ac" providerId="LiveId" clId="{20217F60-AF60-4B7E-B0E0-E7795655F315}" dt="2021-05-30T23:07:48.033" v="316"/>
          <ac:spMkLst>
            <pc:docMk/>
            <pc:sldMk cId="908867797" sldId="283"/>
            <ac:spMk id="60" creationId="{DE5ECE95-8FC4-4D84-B531-2A4DA54A0CA3}"/>
          </ac:spMkLst>
        </pc:spChg>
        <pc:spChg chg="mod">
          <ac:chgData name="Mizaan Ahmad" userId="1c5dd9f373d485ac" providerId="LiveId" clId="{20217F60-AF60-4B7E-B0E0-E7795655F315}" dt="2021-05-28T05:43:55.042" v="26"/>
          <ac:spMkLst>
            <pc:docMk/>
            <pc:sldMk cId="908867797" sldId="283"/>
            <ac:spMk id="88" creationId="{AE6A1803-CF0D-41E1-BCA4-BCD1F3986BB4}"/>
          </ac:spMkLst>
        </pc:spChg>
        <pc:spChg chg="mod">
          <ac:chgData name="Mizaan Ahmad" userId="1c5dd9f373d485ac" providerId="LiveId" clId="{20217F60-AF60-4B7E-B0E0-E7795655F315}" dt="2021-05-28T05:44:42.598" v="27"/>
          <ac:spMkLst>
            <pc:docMk/>
            <pc:sldMk cId="908867797" sldId="283"/>
            <ac:spMk id="90" creationId="{224D0F31-B4E7-45A3-8ACE-E9CE9C031EA7}"/>
          </ac:spMkLst>
        </pc:spChg>
        <pc:spChg chg="mod">
          <ac:chgData name="Mizaan Ahmad" userId="1c5dd9f373d485ac" providerId="LiveId" clId="{20217F60-AF60-4B7E-B0E0-E7795655F315}" dt="2021-05-28T05:42:22.682" v="25"/>
          <ac:spMkLst>
            <pc:docMk/>
            <pc:sldMk cId="908867797" sldId="283"/>
            <ac:spMk id="91" creationId="{B0EF89E5-37B0-4ECB-AD05-33E40C5AAE16}"/>
          </ac:spMkLst>
        </pc:spChg>
        <pc:spChg chg="mod">
          <ac:chgData name="Mizaan Ahmad" userId="1c5dd9f373d485ac" providerId="LiveId" clId="{20217F60-AF60-4B7E-B0E0-E7795655F315}" dt="2021-05-28T05:42:22.682" v="25"/>
          <ac:spMkLst>
            <pc:docMk/>
            <pc:sldMk cId="908867797" sldId="283"/>
            <ac:spMk id="124" creationId="{1DDEC7CB-1B7D-457D-AB8B-A9008867F2BA}"/>
          </ac:spMkLst>
        </pc:spChg>
        <pc:spChg chg="mod">
          <ac:chgData name="Mizaan Ahmad" userId="1c5dd9f373d485ac" providerId="LiveId" clId="{20217F60-AF60-4B7E-B0E0-E7795655F315}" dt="2021-05-30T23:12:18.718" v="630" actId="1037"/>
          <ac:spMkLst>
            <pc:docMk/>
            <pc:sldMk cId="908867797" sldId="283"/>
            <ac:spMk id="156" creationId="{DD2CACB0-98A4-471A-9DEE-A4A2CC4EFE99}"/>
          </ac:spMkLst>
        </pc:spChg>
        <pc:spChg chg="mod">
          <ac:chgData name="Mizaan Ahmad" userId="1c5dd9f373d485ac" providerId="LiveId" clId="{20217F60-AF60-4B7E-B0E0-E7795655F315}" dt="2021-05-28T05:42:22.682" v="25"/>
          <ac:spMkLst>
            <pc:docMk/>
            <pc:sldMk cId="908867797" sldId="283"/>
            <ac:spMk id="186" creationId="{B61E75F1-03B2-403F-B23A-68A5F04BD03D}"/>
          </ac:spMkLst>
        </pc:spChg>
        <pc:spChg chg="mod">
          <ac:chgData name="Mizaan Ahmad" userId="1c5dd9f373d485ac" providerId="LiveId" clId="{20217F60-AF60-4B7E-B0E0-E7795655F315}" dt="2021-05-30T23:08:02.286" v="317"/>
          <ac:spMkLst>
            <pc:docMk/>
            <pc:sldMk cId="908867797" sldId="283"/>
            <ac:spMk id="215" creationId="{747B5C4E-BFB7-4CD3-8BB4-CE0B73C31E26}"/>
          </ac:spMkLst>
        </pc:spChg>
        <pc:spChg chg="mod">
          <ac:chgData name="Mizaan Ahmad" userId="1c5dd9f373d485ac" providerId="LiveId" clId="{20217F60-AF60-4B7E-B0E0-E7795655F315}" dt="2021-05-30T23:08:12.943" v="318"/>
          <ac:spMkLst>
            <pc:docMk/>
            <pc:sldMk cId="908867797" sldId="283"/>
            <ac:spMk id="220" creationId="{9E6176AF-CD31-4699-9854-08B85C105DB8}"/>
          </ac:spMkLst>
        </pc:spChg>
        <pc:spChg chg="mod">
          <ac:chgData name="Mizaan Ahmad" userId="1c5dd9f373d485ac" providerId="LiveId" clId="{20217F60-AF60-4B7E-B0E0-E7795655F315}" dt="2021-05-30T23:08:40.376" v="364" actId="20577"/>
          <ac:spMkLst>
            <pc:docMk/>
            <pc:sldMk cId="908867797" sldId="283"/>
            <ac:spMk id="231" creationId="{F98914ED-6BB0-4C91-8310-A652F7EE63C8}"/>
          </ac:spMkLst>
        </pc:spChg>
        <pc:spChg chg="mod">
          <ac:chgData name="Mizaan Ahmad" userId="1c5dd9f373d485ac" providerId="LiveId" clId="{20217F60-AF60-4B7E-B0E0-E7795655F315}" dt="2021-05-30T23:07:36.291" v="315"/>
          <ac:spMkLst>
            <pc:docMk/>
            <pc:sldMk cId="908867797" sldId="283"/>
            <ac:spMk id="242" creationId="{1CBD92E4-537C-4C49-ACEB-40A0C7D5FE1D}"/>
          </ac:spMkLst>
        </pc:spChg>
        <pc:spChg chg="mod">
          <ac:chgData name="Mizaan Ahmad" userId="1c5dd9f373d485ac" providerId="LiveId" clId="{20217F60-AF60-4B7E-B0E0-E7795655F315}" dt="2021-05-30T23:11:17.834" v="455"/>
          <ac:spMkLst>
            <pc:docMk/>
            <pc:sldMk cId="908867797" sldId="283"/>
            <ac:spMk id="269" creationId="{6F9C93EA-50B3-4707-BAD8-76B898AD0A7D}"/>
          </ac:spMkLst>
        </pc:spChg>
        <pc:spChg chg="mod">
          <ac:chgData name="Mizaan Ahmad" userId="1c5dd9f373d485ac" providerId="LiveId" clId="{20217F60-AF60-4B7E-B0E0-E7795655F315}" dt="2021-05-30T23:10:27.840" v="423"/>
          <ac:spMkLst>
            <pc:docMk/>
            <pc:sldMk cId="908867797" sldId="283"/>
            <ac:spMk id="273" creationId="{3A4D5A25-AB44-43B5-B0DE-CDFC7F4E0272}"/>
          </ac:spMkLst>
        </pc:spChg>
        <pc:spChg chg="mod">
          <ac:chgData name="Mizaan Ahmad" userId="1c5dd9f373d485ac" providerId="LiveId" clId="{20217F60-AF60-4B7E-B0E0-E7795655F315}" dt="2021-05-30T23:11:03.328" v="454" actId="20577"/>
          <ac:spMkLst>
            <pc:docMk/>
            <pc:sldMk cId="908867797" sldId="283"/>
            <ac:spMk id="291" creationId="{0AD5A55C-8B7B-438E-A04E-45A331762F74}"/>
          </ac:spMkLst>
        </pc:spChg>
        <pc:spChg chg="mod">
          <ac:chgData name="Mizaan Ahmad" userId="1c5dd9f373d485ac" providerId="LiveId" clId="{20217F60-AF60-4B7E-B0E0-E7795655F315}" dt="2021-05-30T23:10:40.493" v="424"/>
          <ac:spMkLst>
            <pc:docMk/>
            <pc:sldMk cId="908867797" sldId="283"/>
            <ac:spMk id="295" creationId="{CD961B2F-10B2-4BA2-88B5-724F72E2969F}"/>
          </ac:spMkLst>
        </pc:spChg>
        <pc:spChg chg="mod">
          <ac:chgData name="Mizaan Ahmad" userId="1c5dd9f373d485ac" providerId="LiveId" clId="{20217F60-AF60-4B7E-B0E0-E7795655F315}" dt="2021-05-30T23:10:25.486" v="420"/>
          <ac:spMkLst>
            <pc:docMk/>
            <pc:sldMk cId="908867797" sldId="283"/>
            <ac:spMk id="299" creationId="{962F27F7-9DE4-42AC-B46E-FF6E4F09DBEC}"/>
          </ac:spMkLst>
        </pc:spChg>
      </pc:sldChg>
      <pc:sldChg chg="modSp mod">
        <pc:chgData name="Mizaan Ahmad" userId="1c5dd9f373d485ac" providerId="LiveId" clId="{20217F60-AF60-4B7E-B0E0-E7795655F315}" dt="2021-05-30T22:38:53.826" v="303" actId="33524"/>
        <pc:sldMkLst>
          <pc:docMk/>
          <pc:sldMk cId="1414545796" sldId="284"/>
        </pc:sldMkLst>
        <pc:spChg chg="mod">
          <ac:chgData name="Mizaan Ahmad" userId="1c5dd9f373d485ac" providerId="LiveId" clId="{20217F60-AF60-4B7E-B0E0-E7795655F315}" dt="2021-05-28T05:42:22.682" v="25"/>
          <ac:spMkLst>
            <pc:docMk/>
            <pc:sldMk cId="1414545796" sldId="284"/>
            <ac:spMk id="161" creationId="{CF4F4415-B4BB-4F27-841A-3CE38B0B8142}"/>
          </ac:spMkLst>
        </pc:spChg>
        <pc:spChg chg="mod">
          <ac:chgData name="Mizaan Ahmad" userId="1c5dd9f373d485ac" providerId="LiveId" clId="{20217F60-AF60-4B7E-B0E0-E7795655F315}" dt="2021-05-28T05:43:55.042" v="26"/>
          <ac:spMkLst>
            <pc:docMk/>
            <pc:sldMk cId="1414545796" sldId="284"/>
            <ac:spMk id="203" creationId="{78386FDC-54E5-48E1-9F0A-C187BC79D73E}"/>
          </ac:spMkLst>
        </pc:spChg>
        <pc:spChg chg="mod">
          <ac:chgData name="Mizaan Ahmad" userId="1c5dd9f373d485ac" providerId="LiveId" clId="{20217F60-AF60-4B7E-B0E0-E7795655F315}" dt="2021-05-28T05:44:42.598" v="27"/>
          <ac:spMkLst>
            <pc:docMk/>
            <pc:sldMk cId="1414545796" sldId="284"/>
            <ac:spMk id="205" creationId="{52316AB0-600E-42AD-AEAC-9C65662CD344}"/>
          </ac:spMkLst>
        </pc:spChg>
        <pc:spChg chg="mod">
          <ac:chgData name="Mizaan Ahmad" userId="1c5dd9f373d485ac" providerId="LiveId" clId="{20217F60-AF60-4B7E-B0E0-E7795655F315}" dt="2021-05-28T05:42:22.682" v="25"/>
          <ac:spMkLst>
            <pc:docMk/>
            <pc:sldMk cId="1414545796" sldId="284"/>
            <ac:spMk id="206" creationId="{0B2695C1-D515-42DC-BCB9-F1DA5ABC57D3}"/>
          </ac:spMkLst>
        </pc:spChg>
        <pc:spChg chg="mod">
          <ac:chgData name="Mizaan Ahmad" userId="1c5dd9f373d485ac" providerId="LiveId" clId="{20217F60-AF60-4B7E-B0E0-E7795655F315}" dt="2021-05-30T22:38:53.826" v="303" actId="33524"/>
          <ac:spMkLst>
            <pc:docMk/>
            <pc:sldMk cId="1414545796" sldId="284"/>
            <ac:spMk id="388" creationId="{E4D10574-58A5-4FB2-B7A4-09D7B877DA6D}"/>
          </ac:spMkLst>
        </pc:spChg>
      </pc:sldChg>
      <pc:sldChg chg="modSp mod">
        <pc:chgData name="Mizaan Ahmad" userId="1c5dd9f373d485ac" providerId="LiveId" clId="{20217F60-AF60-4B7E-B0E0-E7795655F315}" dt="2021-05-30T23:12:33.967" v="633" actId="20577"/>
        <pc:sldMkLst>
          <pc:docMk/>
          <pc:sldMk cId="3783533735" sldId="285"/>
        </pc:sldMkLst>
        <pc:spChg chg="mod">
          <ac:chgData name="Mizaan Ahmad" userId="1c5dd9f373d485ac" providerId="LiveId" clId="{20217F60-AF60-4B7E-B0E0-E7795655F315}" dt="2021-05-30T17:03:08.769" v="137" actId="108"/>
          <ac:spMkLst>
            <pc:docMk/>
            <pc:sldMk cId="3783533735" sldId="285"/>
            <ac:spMk id="6" creationId="{AF80A39C-E3D8-480C-B336-1075A5AA03DA}"/>
          </ac:spMkLst>
        </pc:spChg>
        <pc:spChg chg="mod">
          <ac:chgData name="Mizaan Ahmad" userId="1c5dd9f373d485ac" providerId="LiveId" clId="{20217F60-AF60-4B7E-B0E0-E7795655F315}" dt="2021-05-28T05:38:00.162" v="19"/>
          <ac:spMkLst>
            <pc:docMk/>
            <pc:sldMk cId="3783533735" sldId="285"/>
            <ac:spMk id="8" creationId="{602728D8-0F47-4841-870A-A5046F655BE1}"/>
          </ac:spMkLst>
        </pc:spChg>
        <pc:spChg chg="mod">
          <ac:chgData name="Mizaan Ahmad" userId="1c5dd9f373d485ac" providerId="LiveId" clId="{20217F60-AF60-4B7E-B0E0-E7795655F315}" dt="2021-05-30T23:12:33.967" v="633" actId="20577"/>
          <ac:spMkLst>
            <pc:docMk/>
            <pc:sldMk cId="3783533735" sldId="285"/>
            <ac:spMk id="47" creationId="{7FDF7E63-7C77-46DB-AEC3-E85B8E34E603}"/>
          </ac:spMkLst>
        </pc:spChg>
        <pc:spChg chg="mod">
          <ac:chgData name="Mizaan Ahmad" userId="1c5dd9f373d485ac" providerId="LiveId" clId="{20217F60-AF60-4B7E-B0E0-E7795655F315}" dt="2021-05-30T17:02:28.534" v="134"/>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PEN%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PEN%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PEN%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PEN%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PEN%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PEN%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PEN%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PEN%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PEN%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PEN%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PEN%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PEN%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PEN%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PEN%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PEN%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64</c:v>
                </c:pt>
                <c:pt idx="1">
                  <c:v>85</c:v>
                </c:pt>
                <c:pt idx="2">
                  <c:v>54</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Peninsula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43</c:v>
                </c:pt>
                <c:pt idx="1">
                  <c:v>64</c:v>
                </c:pt>
                <c:pt idx="2">
                  <c:v>37</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0.16</c:v>
                </c:pt>
                <c:pt idx="1">
                  <c:v>0.14000000000000001</c:v>
                </c:pt>
                <c:pt idx="2">
                  <c:v>0.14000000000000001</c:v>
                </c:pt>
                <c:pt idx="3">
                  <c:v>0.11</c:v>
                </c:pt>
                <c:pt idx="4">
                  <c:v>0.11</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0.05</c:v>
                </c:pt>
                <c:pt idx="1">
                  <c:v>0.02</c:v>
                </c:pt>
                <c:pt idx="2">
                  <c:v>0.04</c:v>
                </c:pt>
                <c:pt idx="3">
                  <c:v>0.03</c:v>
                </c:pt>
                <c:pt idx="4">
                  <c:v>0.15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0.17</c:v>
                </c:pt>
                <c:pt idx="1">
                  <c:v>0.15</c:v>
                </c:pt>
                <c:pt idx="2">
                  <c:v>0.13</c:v>
                </c:pt>
                <c:pt idx="3">
                  <c:v>0.13</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c:v>
                </c:pt>
                <c:pt idx="1">
                  <c:v>7.0000000000000007E-2</c:v>
                </c:pt>
                <c:pt idx="2">
                  <c:v>0.12</c:v>
                </c:pt>
                <c:pt idx="3">
                  <c:v>7.0000000000000007E-2</c:v>
                </c:pt>
                <c:pt idx="4">
                  <c:v>0.13</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0.77</c:v>
                </c:pt>
                <c:pt idx="1">
                  <c:v>0.68</c:v>
                </c:pt>
                <c:pt idx="2">
                  <c:v>0.68</c:v>
                </c:pt>
                <c:pt idx="3">
                  <c:v>0.16</c:v>
                </c:pt>
                <c:pt idx="4">
                  <c:v>0.05</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Peninsula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0.26</c:v>
                </c:pt>
                <c:pt idx="1">
                  <c:v>0.62</c:v>
                </c:pt>
                <c:pt idx="2">
                  <c:v>0.35</c:v>
                </c:pt>
                <c:pt idx="3">
                  <c:v>0.09</c:v>
                </c:pt>
                <c:pt idx="4">
                  <c:v>0.03</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Meeting or reviews arranged</c:v>
                </c:pt>
                <c:pt idx="3">
                  <c:v>Improved communication</c:v>
                </c:pt>
                <c:pt idx="4">
                  <c:v>Changes in policy, practice or training</c:v>
                </c:pt>
                <c:pt idx="5">
                  <c:v>Safety/risk issue addressed</c:v>
                </c:pt>
              </c:strCache>
            </c:strRef>
          </c:cat>
          <c:val>
            <c:numRef>
              <c:f>Actions!$B$1:$B$6</c:f>
              <c:numCache>
                <c:formatCode>0%</c:formatCode>
                <c:ptCount val="6"/>
                <c:pt idx="0">
                  <c:v>0.63</c:v>
                </c:pt>
                <c:pt idx="1">
                  <c:v>0.33</c:v>
                </c:pt>
                <c:pt idx="2">
                  <c:v>0.2</c:v>
                </c:pt>
                <c:pt idx="3">
                  <c:v>0.13</c:v>
                </c:pt>
                <c:pt idx="4">
                  <c:v>0.1</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Peninsula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dLbl>
              <c:idx val="2"/>
              <c:spPr>
                <a:noFill/>
                <a:ln>
                  <a:noFill/>
                </a:ln>
                <a:effectLst/>
              </c:spPr>
              <c:txPr>
                <a:bodyPr rot="0" spcFirstLastPara="1" vertOverflow="ellipsis" vert="horz" wrap="square" anchor="ctr" anchorCtr="1"/>
                <a:lstStyle/>
                <a:p>
                  <a:pPr>
                    <a:defRPr sz="2400" b="0" i="0" u="none" strike="noStrike" kern="1200" baseline="0">
                      <a:solidFill>
                        <a:schemeClr val="bg1">
                          <a:lumMod val="75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extLst>
                <c:ext xmlns:c16="http://schemas.microsoft.com/office/drawing/2014/chart" uri="{C3380CC4-5D6E-409C-BE32-E72D297353CC}">
                  <c16:uniqueId val="{00000005-C4E4-4CB6-8FA7-ED0EFDFB535D}"/>
                </c:ext>
              </c:extLst>
            </c:dLbl>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Peninsula Health</c:v>
                </c:pt>
              </c:strCache>
            </c:strRef>
          </c:cat>
          <c:val>
            <c:numRef>
              <c:f>ComplaintMedians!$D$2:$D$4</c:f>
              <c:numCache>
                <c:formatCode>General</c:formatCode>
                <c:ptCount val="3"/>
                <c:pt idx="0">
                  <c:v>12</c:v>
                </c:pt>
                <c:pt idx="1">
                  <c:v>8</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Peninsula Health</c:v>
                </c:pt>
              </c:strCache>
            </c:strRef>
          </c:cat>
          <c:val>
            <c:numRef>
              <c:f>ComplaintMedians!$E$2:$E$4</c:f>
              <c:numCache>
                <c:formatCode>General</c:formatCode>
                <c:ptCount val="3"/>
                <c:pt idx="0">
                  <c:v>15</c:v>
                </c:pt>
                <c:pt idx="1">
                  <c:v>13</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38</c:v>
                </c:pt>
                <c:pt idx="1">
                  <c:v>15</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16</c:v>
                </c:pt>
                <c:pt idx="1">
                  <c:v>20</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0.74</c:v>
                </c:pt>
                <c:pt idx="1">
                  <c:v>0.46</c:v>
                </c:pt>
                <c:pt idx="2">
                  <c:v>0.5</c:v>
                </c:pt>
                <c:pt idx="3">
                  <c:v>0.22</c:v>
                </c:pt>
                <c:pt idx="4">
                  <c:v>0.13</c:v>
                </c:pt>
                <c:pt idx="5">
                  <c:v>0.13</c:v>
                </c:pt>
                <c:pt idx="6">
                  <c:v>0.11</c:v>
                </c:pt>
                <c:pt idx="7">
                  <c:v>0.11</c:v>
                </c:pt>
                <c:pt idx="8">
                  <c:v>0.09</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0.59</c:v>
                </c:pt>
                <c:pt idx="1">
                  <c:v>0.32</c:v>
                </c:pt>
                <c:pt idx="2">
                  <c:v>0.24</c:v>
                </c:pt>
                <c:pt idx="3">
                  <c:v>0.08</c:v>
                </c:pt>
                <c:pt idx="4">
                  <c:v>0.11</c:v>
                </c:pt>
                <c:pt idx="5">
                  <c:v>0.11</c:v>
                </c:pt>
                <c:pt idx="6">
                  <c:v>0.11</c:v>
                </c:pt>
                <c:pt idx="7">
                  <c:v>0.14000000000000001</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0.2</c:v>
                </c:pt>
                <c:pt idx="2">
                  <c:v>0.6</c:v>
                </c:pt>
                <c:pt idx="3">
                  <c:v>7.0000000000000007E-2</c:v>
                </c:pt>
                <c:pt idx="4">
                  <c:v>0.73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0.18</c:v>
                </c:pt>
                <c:pt idx="1">
                  <c:v>0.61</c:v>
                </c:pt>
                <c:pt idx="2">
                  <c:v>0.42</c:v>
                </c:pt>
                <c:pt idx="3">
                  <c:v>0.28999999999999998</c:v>
                </c:pt>
                <c:pt idx="4">
                  <c:v>0.74</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c:v>
                </c:pt>
                <c:pt idx="1">
                  <c:v>0.15</c:v>
                </c:pt>
                <c:pt idx="2">
                  <c:v>0.3</c:v>
                </c:pt>
                <c:pt idx="3">
                  <c:v>0.05</c:v>
                </c:pt>
                <c:pt idx="4">
                  <c:v>0.75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0.13</c:v>
                </c:pt>
                <c:pt idx="1">
                  <c:v>0.38</c:v>
                </c:pt>
                <c:pt idx="2">
                  <c:v>0.31</c:v>
                </c:pt>
                <c:pt idx="3">
                  <c:v>0.13</c:v>
                </c:pt>
                <c:pt idx="4">
                  <c:v>0.44</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015F11E4-F706-4FCE-A778-8B5AC8588A0E}"/>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Peninsula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(n=54)</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Peninsula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(n=37)</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Peninsula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676446368"/>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966485526"/>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1778383322"/>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537080126"/>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487960"/>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Peninsula Health were broadly consistent with those raised in complaints to the MHCC for the sector. Of these complaints, communication and conduct and behaviour issues were raised at higher levels than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directly to Peninsula Health were broadly consistent with those raised in complaints to services for the sector, with complaints most often about treatment, communication, and conduct and behaviour.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183261"/>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consumers were more likely than family members/carers to raise issues about conduct and behaviour and medication.</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direct complaints to Peninsula Health, family members/carers were more likely than consumers to raise concerns about treatment. Family members were also more likely than consumers to raise communication concerns about Peninsula Health with the MHCC. </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Peninsula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047323258"/>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4169886990"/>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(n=38)</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(n=15)</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(n=16)</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(n=20)</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827111209"/>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1850568435"/>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communication with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communication about compulsory status</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discharge information communicated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Unsafe or premature discharge</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Alleged privacy breach, information released or disclosed without consent</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349920" y="1491666"/>
            <a:ext cx="2529237" cy="4983031"/>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Rudeness/lack of respect/discourtesy and lack of communication with family members/ carers were the most frequently occurring concerns in complaints to the MHCC about Peninsula Health, at higher levels than the sector.</a:t>
            </a:r>
          </a:p>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Concerns about discharge treatment were commonly raised concerns in complaints directly to Peninsula Health, at higher levels than the sector.</a:t>
            </a:r>
          </a:p>
          <a:p>
            <a:pPr algn="l">
              <a:lnSpc>
                <a:spcPct val="110000"/>
              </a:lnSpc>
              <a:spcBef>
                <a:spcPts val="600"/>
              </a:spcBef>
              <a:spcAft>
                <a:spcPts val="600"/>
              </a:spcAft>
            </a:pP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1792625540"/>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057968480"/>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Peninsula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Peninsula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(n=54)</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Peninsula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(n=37)</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871859423"/>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Peninsula Health</a:t>
            </a:r>
            <a:endParaRPr kumimoji="0" lang="en-AU" sz="800" b="0" i="0" u="none" strike="noStrike" kern="1200" cap="none" spc="0" normalizeH="0" baseline="0" noProof="0" dirty="0">
              <a:ln>
                <a:noFill/>
              </a:ln>
              <a:solidFill>
                <a:prstClr val="black"/>
              </a:solidFill>
              <a:effectLst/>
              <a:uLnTx/>
              <a:uFillTx/>
              <a:latin typeface="Arial" panose="020B0604020202020204"/>
              <a:ea typeface="+mn-ea"/>
              <a:cs typeface="+mn-cs"/>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Peninsula Health</a:t>
            </a:r>
            <a:r>
              <a:rPr lang="en-US" sz="1800" dirty="0">
                <a:solidFill>
                  <a:schemeClr val="accent3"/>
                </a:solidFill>
                <a:latin typeface="Arial Nova Light" panose="020B0304020202020204" pitchFamily="34" charset="0"/>
                <a:cs typeface="Arial" panose="020B0604020202020204" pitchFamily="34" charset="0"/>
              </a:rPr>
              <a:t> in response to complaints made to the MHCC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Peninsula Health</a:t>
            </a:r>
            <a:r>
              <a:rPr lang="en-US" sz="1800" dirty="0">
                <a:solidFill>
                  <a:schemeClr val="accent3"/>
                </a:solidFill>
                <a:latin typeface="Arial Nova Light" panose="020B0304020202020204" pitchFamily="34" charset="0"/>
                <a:cs typeface="Arial" panose="020B0604020202020204" pitchFamily="34" charset="0"/>
              </a:rPr>
              <a:t>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complaints made directly to the service,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Peninsula Health </a:t>
            </a:r>
            <a:r>
              <a:rPr lang="en-US" sz="1800" dirty="0">
                <a:solidFill>
                  <a:schemeClr val="accent3"/>
                </a:solidFill>
                <a:latin typeface="Arial Nova Light" panose="020B0304020202020204" pitchFamily="34" charset="0"/>
                <a:cs typeface="Arial" panose="020B0604020202020204" pitchFamily="34" charset="0"/>
              </a:rPr>
              <a:t>has largely maintained its complaint outcome reporting.</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Peninsula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159379699"/>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779351"/>
          </a:xfrm>
          <a:prstGeom prst="rect">
            <a:avLst/>
          </a:prstGeom>
          <a:noFill/>
        </p:spPr>
        <p:txBody>
          <a:bodyPr wrap="square">
            <a:spAutoFit/>
          </a:bodyPr>
          <a:lstStyle/>
          <a:p>
            <a:pPr marL="285750" indent="-285750">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to the MHCC than directly to Peninsula Health.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a:p>
            <a:pPr algn="l"/>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4441344"/>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Rudeness/lack of respect/ discourtesy and lack of communication with family members/carers were the most frequently occurring concerns in complaints to the MHCC about Peninsula Health, at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Concerns about discharge treatment were commonly raised concerns in complaints directly to Peninsula Health, at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endParaRPr lang="en-US" sz="1600" dirty="0">
              <a:solidFill>
                <a:schemeClr val="accent3"/>
              </a:solidFill>
              <a:latin typeface="Arial Nova Light" panose="020B03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47492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Peninsula Health in response to complaints made to the MHCC about Peninsula Health mirrored statewide trends, with most resulting in acknowledgement, action or answer.</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Peninsula Health has largely maintained its complaint outcome reporting.</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the number of complaints to the MHCC about Peninsula Health, as well as direct complaints to Peninsula Health, increased in 2018-19 before decreasing stable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to the MHCC than directly to Peninsula Health.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54</a:t>
            </a:r>
          </a:p>
          <a:p>
            <a:pPr>
              <a:lnSpc>
                <a:spcPct val="80000"/>
              </a:lnSpc>
            </a:pPr>
            <a:r>
              <a:rPr lang="en-AU" sz="1600" dirty="0">
                <a:solidFill>
                  <a:srgbClr val="052A39"/>
                </a:solidFill>
                <a:latin typeface="Arial Nova Light" panose="020B0304020202020204" pitchFamily="34" charset="0"/>
              </a:rPr>
              <a:t>Complaints to MHCC about Peninsula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37</a:t>
            </a:r>
          </a:p>
          <a:p>
            <a:pPr>
              <a:lnSpc>
                <a:spcPct val="80000"/>
              </a:lnSpc>
            </a:pPr>
            <a:r>
              <a:rPr lang="en-AU" sz="1600" dirty="0">
                <a:solidFill>
                  <a:srgbClr val="052A39"/>
                </a:solidFill>
                <a:latin typeface="Arial Nova Light" panose="020B0304020202020204" pitchFamily="34" charset="0"/>
              </a:rPr>
              <a:t>Complaints to Peninsula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520218064"/>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Peninsula Health received lower rates of complaints directly and to the MHCC, compared to the sector.</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(n=54)</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Peninsula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(n=37)</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140001389"/>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Peninsula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Peninsula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Peninsula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Peninsula Health</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96446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Peninsula Health was broadly consistent with the sector, with consumers making most complaints, followed by family members/carers.</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Unlike the sector, most direct complaints to Peninsula Health were raised by family members/carers, at higher proportions than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827950651"/>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5AA8DE-971E-460E-9ACA-8E519CBA998F}">
  <ds:schemaRefs>
    <ds:schemaRef ds:uri="346a98b2-8cb5-4b00-9f7c-6f20646cf270"/>
    <ds:schemaRef ds:uri="http://schemas.microsoft.com/office/2006/documentManagement/types"/>
    <ds:schemaRef ds:uri="http://purl.org/dc/terms/"/>
    <ds:schemaRef ds:uri="http://purl.org/dc/elements/1.1/"/>
    <ds:schemaRef ds:uri="http://schemas.openxmlformats.org/package/2006/metadata/core-properties"/>
    <ds:schemaRef ds:uri="http://purl.org/dc/dcmitype/"/>
    <ds:schemaRef ds:uri="http://schemas.microsoft.com/office/infopath/2007/PartnerControls"/>
    <ds:schemaRef ds:uri="http://www.w3.org/XML/1998/namespace"/>
    <ds:schemaRef ds:uri="1003d65e-de0c-4738-9985-419c46fd36e2"/>
    <ds:schemaRef ds:uri="http://schemas.microsoft.com/office/2006/metadata/properties"/>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17472</TotalTime>
  <Words>1488</Words>
  <Application>Microsoft Office PowerPoint</Application>
  <PresentationFormat>Widescreen</PresentationFormat>
  <Paragraphs>187</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Peninsula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2022-04-11T03:24:53Z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07bf0eef-3fd3-4a59-8627-704791cb0d9f</vt:lpwstr>
  </property>
  <property fmtid="{D5CDD505-2E9C-101B-9397-08002B2CF9AE}" pid="9" name="MSIP_Label_43e64453-338c-4f93-8a4d-0039a0a41f2a_ContentBits">
    <vt:lpwstr>2</vt:lpwstr>
  </property>
</Properties>
</file>