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F14B7E-387D-4E91-B50C-A94DB9682C98}" v="36" dt="2021-05-30T22:51:08.2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0FF14B7E-387D-4E91-B50C-A94DB9682C98}"/>
    <pc:docChg chg="undo custSel modSld">
      <pc:chgData name="Mizaan Ahmad" userId="1c5dd9f373d485ac" providerId="LiveId" clId="{0FF14B7E-387D-4E91-B50C-A94DB9682C98}" dt="2021-05-30T22:56:15.285" v="941" actId="14100"/>
      <pc:docMkLst>
        <pc:docMk/>
      </pc:docMkLst>
      <pc:sldChg chg="modSp mod">
        <pc:chgData name="Mizaan Ahmad" userId="1c5dd9f373d485ac" providerId="LiveId" clId="{0FF14B7E-387D-4E91-B50C-A94DB9682C98}" dt="2021-05-28T05:42:06.758" v="27" actId="27636"/>
        <pc:sldMkLst>
          <pc:docMk/>
          <pc:sldMk cId="728255935" sldId="256"/>
        </pc:sldMkLst>
        <pc:spChg chg="mod">
          <ac:chgData name="Mizaan Ahmad" userId="1c5dd9f373d485ac" providerId="LiveId" clId="{0FF14B7E-387D-4E91-B50C-A94DB9682C98}" dt="2021-05-28T05:42:06.758" v="27" actId="27636"/>
          <ac:spMkLst>
            <pc:docMk/>
            <pc:sldMk cId="728255935" sldId="256"/>
            <ac:spMk id="2" creationId="{9397E537-13FD-4378-9583-8D5B5C02A877}"/>
          </ac:spMkLst>
        </pc:spChg>
      </pc:sldChg>
      <pc:sldChg chg="modSp mod">
        <pc:chgData name="Mizaan Ahmad" userId="1c5dd9f373d485ac" providerId="LiveId" clId="{0FF14B7E-387D-4E91-B50C-A94DB9682C98}" dt="2021-05-30T22:44:20.114" v="454" actId="20577"/>
        <pc:sldMkLst>
          <pc:docMk/>
          <pc:sldMk cId="2468528989" sldId="261"/>
        </pc:sldMkLst>
        <pc:spChg chg="mod">
          <ac:chgData name="Mizaan Ahmad" userId="1c5dd9f373d485ac" providerId="LiveId" clId="{0FF14B7E-387D-4E91-B50C-A94DB9682C98}" dt="2021-05-28T05:42:06.650" v="26"/>
          <ac:spMkLst>
            <pc:docMk/>
            <pc:sldMk cId="2468528989" sldId="261"/>
            <ac:spMk id="60" creationId="{AB061075-8A5B-40FF-8648-8D92BC4CCE3C}"/>
          </ac:spMkLst>
        </pc:spChg>
        <pc:spChg chg="mod">
          <ac:chgData name="Mizaan Ahmad" userId="1c5dd9f373d485ac" providerId="LiveId" clId="{0FF14B7E-387D-4E91-B50C-A94DB9682C98}" dt="2021-05-28T05:49:28.818" v="33" actId="20577"/>
          <ac:spMkLst>
            <pc:docMk/>
            <pc:sldMk cId="2468528989" sldId="261"/>
            <ac:spMk id="62" creationId="{CB5D0E10-8852-4137-8C7E-F4E521A448D5}"/>
          </ac:spMkLst>
        </pc:spChg>
        <pc:spChg chg="mod">
          <ac:chgData name="Mizaan Ahmad" userId="1c5dd9f373d485ac" providerId="LiveId" clId="{0FF14B7E-387D-4E91-B50C-A94DB9682C98}" dt="2021-05-28T05:49:26.953" v="32" actId="20577"/>
          <ac:spMkLst>
            <pc:docMk/>
            <pc:sldMk cId="2468528989" sldId="261"/>
            <ac:spMk id="64" creationId="{D6DB30DD-57AC-415F-B7DB-D50768B1C381}"/>
          </ac:spMkLst>
        </pc:spChg>
        <pc:spChg chg="mod">
          <ac:chgData name="Mizaan Ahmad" userId="1c5dd9f373d485ac" providerId="LiveId" clId="{0FF14B7E-387D-4E91-B50C-A94DB9682C98}" dt="2021-05-28T05:49:33.163" v="36" actId="20577"/>
          <ac:spMkLst>
            <pc:docMk/>
            <pc:sldMk cId="2468528989" sldId="261"/>
            <ac:spMk id="69" creationId="{0892C425-D844-4FC1-B442-52B4A2286E5A}"/>
          </ac:spMkLst>
        </pc:spChg>
        <pc:spChg chg="mod">
          <ac:chgData name="Mizaan Ahmad" userId="1c5dd9f373d485ac" providerId="LiveId" clId="{0FF14B7E-387D-4E91-B50C-A94DB9682C98}" dt="2021-05-28T05:49:30.832" v="34" actId="20577"/>
          <ac:spMkLst>
            <pc:docMk/>
            <pc:sldMk cId="2468528989" sldId="261"/>
            <ac:spMk id="71" creationId="{B073341D-203C-476E-B503-B355E196931A}"/>
          </ac:spMkLst>
        </pc:spChg>
        <pc:spChg chg="mod">
          <ac:chgData name="Mizaan Ahmad" userId="1c5dd9f373d485ac" providerId="LiveId" clId="{0FF14B7E-387D-4E91-B50C-A94DB9682C98}" dt="2021-05-30T22:44:20.114" v="454" actId="20577"/>
          <ac:spMkLst>
            <pc:docMk/>
            <pc:sldMk cId="2468528989" sldId="261"/>
            <ac:spMk id="98" creationId="{5A1D96C0-F43A-4ADF-9134-72B1D1BA0AC5}"/>
          </ac:spMkLst>
        </pc:spChg>
        <pc:grpChg chg="mod">
          <ac:chgData name="Mizaan Ahmad" userId="1c5dd9f373d485ac" providerId="LiveId" clId="{0FF14B7E-387D-4E91-B50C-A94DB9682C98}" dt="2021-05-28T05:49:51.752" v="96" actId="1037"/>
          <ac:grpSpMkLst>
            <pc:docMk/>
            <pc:sldMk cId="2468528989" sldId="261"/>
            <ac:grpSpMk id="55" creationId="{2FBCD50E-D37E-4CD1-814B-16282DDF9277}"/>
          </ac:grpSpMkLst>
        </pc:grpChg>
        <pc:grpChg chg="mod">
          <ac:chgData name="Mizaan Ahmad" userId="1c5dd9f373d485ac" providerId="LiveId" clId="{0FF14B7E-387D-4E91-B50C-A94DB9682C98}" dt="2021-05-28T05:50:00.214" v="105" actId="1038"/>
          <ac:grpSpMkLst>
            <pc:docMk/>
            <pc:sldMk cId="2468528989" sldId="261"/>
            <ac:grpSpMk id="65" creationId="{A725881C-27AD-4F60-8C05-44CFEDB39763}"/>
          </ac:grpSpMkLst>
        </pc:grpChg>
        <pc:graphicFrameChg chg="mod">
          <ac:chgData name="Mizaan Ahmad" userId="1c5dd9f373d485ac" providerId="LiveId" clId="{0FF14B7E-387D-4E91-B50C-A94DB9682C98}" dt="2021-05-28T05:49:37.531" v="37"/>
          <ac:graphicFrameMkLst>
            <pc:docMk/>
            <pc:sldMk cId="2468528989" sldId="261"/>
            <ac:graphicFrameMk id="104" creationId="{88F0655D-C029-4140-91DE-1D2F7E4388A1}"/>
          </ac:graphicFrameMkLst>
        </pc:graphicFrameChg>
      </pc:sldChg>
      <pc:sldChg chg="modSp mod">
        <pc:chgData name="Mizaan Ahmad" userId="1c5dd9f373d485ac" providerId="LiveId" clId="{0FF14B7E-387D-4E91-B50C-A94DB9682C98}" dt="2021-05-30T17:05:09.912" v="237" actId="27636"/>
        <pc:sldMkLst>
          <pc:docMk/>
          <pc:sldMk cId="1080916225" sldId="262"/>
        </pc:sldMkLst>
        <pc:spChg chg="mod">
          <ac:chgData name="Mizaan Ahmad" userId="1c5dd9f373d485ac" providerId="LiveId" clId="{0FF14B7E-387D-4E91-B50C-A94DB9682C98}" dt="2021-05-28T05:44:33.414" v="29"/>
          <ac:spMkLst>
            <pc:docMk/>
            <pc:sldMk cId="1080916225" sldId="262"/>
            <ac:spMk id="7" creationId="{B8C74E88-7F6D-4041-91CB-DE55566F01D8}"/>
          </ac:spMkLst>
        </pc:spChg>
        <pc:spChg chg="mod">
          <ac:chgData name="Mizaan Ahmad" userId="1c5dd9f373d485ac" providerId="LiveId" clId="{0FF14B7E-387D-4E91-B50C-A94DB9682C98}" dt="2021-05-28T05:44:02.974" v="28"/>
          <ac:spMkLst>
            <pc:docMk/>
            <pc:sldMk cId="1080916225" sldId="262"/>
            <ac:spMk id="95" creationId="{0BE1A289-64D1-483F-B840-A7B7912C2D13}"/>
          </ac:spMkLst>
        </pc:spChg>
        <pc:spChg chg="mod">
          <ac:chgData name="Mizaan Ahmad" userId="1c5dd9f373d485ac" providerId="LiveId" clId="{0FF14B7E-387D-4E91-B50C-A94DB9682C98}" dt="2021-05-30T17:05:09.912" v="237" actId="27636"/>
          <ac:spMkLst>
            <pc:docMk/>
            <pc:sldMk cId="1080916225" sldId="262"/>
            <ac:spMk id="162" creationId="{BE44FBF2-A33C-4A25-A70A-F999F9D86D64}"/>
          </ac:spMkLst>
        </pc:spChg>
      </pc:sldChg>
      <pc:sldChg chg="modSp mod">
        <pc:chgData name="Mizaan Ahmad" userId="1c5dd9f373d485ac" providerId="LiveId" clId="{0FF14B7E-387D-4E91-B50C-A94DB9682C98}" dt="2021-05-30T22:40:50.045" v="314" actId="20577"/>
        <pc:sldMkLst>
          <pc:docMk/>
          <pc:sldMk cId="1708563974" sldId="263"/>
        </pc:sldMkLst>
        <pc:spChg chg="mod">
          <ac:chgData name="Mizaan Ahmad" userId="1c5dd9f373d485ac" providerId="LiveId" clId="{0FF14B7E-387D-4E91-B50C-A94DB9682C98}" dt="2021-05-28T05:42:06.650" v="26"/>
          <ac:spMkLst>
            <pc:docMk/>
            <pc:sldMk cId="1708563974" sldId="263"/>
            <ac:spMk id="10" creationId="{78AF2B26-50A2-4EF4-81EE-D6952DF82E99}"/>
          </ac:spMkLst>
        </pc:spChg>
        <pc:spChg chg="mod">
          <ac:chgData name="Mizaan Ahmad" userId="1c5dd9f373d485ac" providerId="LiveId" clId="{0FF14B7E-387D-4E91-B50C-A94DB9682C98}" dt="2021-05-28T05:42:06.650" v="26"/>
          <ac:spMkLst>
            <pc:docMk/>
            <pc:sldMk cId="1708563974" sldId="263"/>
            <ac:spMk id="24" creationId="{895944F8-F855-4A71-A879-C62188B3C168}"/>
          </ac:spMkLst>
        </pc:spChg>
        <pc:spChg chg="mod">
          <ac:chgData name="Mizaan Ahmad" userId="1c5dd9f373d485ac" providerId="LiveId" clId="{0FF14B7E-387D-4E91-B50C-A94DB9682C98}" dt="2021-05-30T22:40:50.045" v="314" actId="20577"/>
          <ac:spMkLst>
            <pc:docMk/>
            <pc:sldMk cId="1708563974" sldId="263"/>
            <ac:spMk id="42" creationId="{12FCE8F7-4DC7-417F-A76F-D25E22BC09AC}"/>
          </ac:spMkLst>
        </pc:spChg>
      </pc:sldChg>
      <pc:sldChg chg="modSp mod">
        <pc:chgData name="Mizaan Ahmad" userId="1c5dd9f373d485ac" providerId="LiveId" clId="{0FF14B7E-387D-4E91-B50C-A94DB9682C98}" dt="2021-05-28T05:50:50.149" v="108"/>
        <pc:sldMkLst>
          <pc:docMk/>
          <pc:sldMk cId="4188436993" sldId="279"/>
        </pc:sldMkLst>
        <pc:spChg chg="mod">
          <ac:chgData name="Mizaan Ahmad" userId="1c5dd9f373d485ac" providerId="LiveId" clId="{0FF14B7E-387D-4E91-B50C-A94DB9682C98}" dt="2021-05-28T05:50:50.149" v="108"/>
          <ac:spMkLst>
            <pc:docMk/>
            <pc:sldMk cId="4188436993" sldId="279"/>
            <ac:spMk id="7" creationId="{AB66B096-DF16-4ADA-A580-72E352B892CB}"/>
          </ac:spMkLst>
        </pc:spChg>
      </pc:sldChg>
      <pc:sldChg chg="modSp mod">
        <pc:chgData name="Mizaan Ahmad" userId="1c5dd9f373d485ac" providerId="LiveId" clId="{0FF14B7E-387D-4E91-B50C-A94DB9682C98}" dt="2021-05-30T17:08:19.006" v="279" actId="20577"/>
        <pc:sldMkLst>
          <pc:docMk/>
          <pc:sldMk cId="2491112856" sldId="280"/>
        </pc:sldMkLst>
        <pc:spChg chg="mod">
          <ac:chgData name="Mizaan Ahmad" userId="1c5dd9f373d485ac" providerId="LiveId" clId="{0FF14B7E-387D-4E91-B50C-A94DB9682C98}" dt="2021-05-30T17:08:19.006" v="279" actId="20577"/>
          <ac:spMkLst>
            <pc:docMk/>
            <pc:sldMk cId="2491112856" sldId="280"/>
            <ac:spMk id="6" creationId="{4ADAE8C7-EE46-4C64-90DC-523225301A72}"/>
          </ac:spMkLst>
        </pc:spChg>
        <pc:spChg chg="mod">
          <ac:chgData name="Mizaan Ahmad" userId="1c5dd9f373d485ac" providerId="LiveId" clId="{0FF14B7E-387D-4E91-B50C-A94DB9682C98}" dt="2021-05-30T17:07:34.732" v="261"/>
          <ac:spMkLst>
            <pc:docMk/>
            <pc:sldMk cId="2491112856" sldId="280"/>
            <ac:spMk id="8" creationId="{37275FC9-DCC8-4EE7-9F89-C054BC939FBA}"/>
          </ac:spMkLst>
        </pc:spChg>
      </pc:sldChg>
      <pc:sldChg chg="modSp mod">
        <pc:chgData name="Mizaan Ahmad" userId="1c5dd9f373d485ac" providerId="LiveId" clId="{0FF14B7E-387D-4E91-B50C-A94DB9682C98}" dt="2021-05-30T17:03:45.929" v="114" actId="20577"/>
        <pc:sldMkLst>
          <pc:docMk/>
          <pc:sldMk cId="1026700057" sldId="281"/>
        </pc:sldMkLst>
        <pc:spChg chg="mod">
          <ac:chgData name="Mizaan Ahmad" userId="1c5dd9f373d485ac" providerId="LiveId" clId="{0FF14B7E-387D-4E91-B50C-A94DB9682C98}" dt="2021-05-28T05:42:06.650" v="26"/>
          <ac:spMkLst>
            <pc:docMk/>
            <pc:sldMk cId="1026700057" sldId="281"/>
            <ac:spMk id="31" creationId="{83DAB2CF-300D-4DB5-B45B-DBB909FC4896}"/>
          </ac:spMkLst>
        </pc:spChg>
        <pc:spChg chg="mod">
          <ac:chgData name="Mizaan Ahmad" userId="1c5dd9f373d485ac" providerId="LiveId" clId="{0FF14B7E-387D-4E91-B50C-A94DB9682C98}" dt="2021-05-28T05:42:06.650" v="26"/>
          <ac:spMkLst>
            <pc:docMk/>
            <pc:sldMk cId="1026700057" sldId="281"/>
            <ac:spMk id="33" creationId="{C9EDA928-934D-4253-B3F7-D2C5A0EA2328}"/>
          </ac:spMkLst>
        </pc:spChg>
        <pc:spChg chg="mod">
          <ac:chgData name="Mizaan Ahmad" userId="1c5dd9f373d485ac" providerId="LiveId" clId="{0FF14B7E-387D-4E91-B50C-A94DB9682C98}" dt="2021-05-28T05:42:06.650" v="26"/>
          <ac:spMkLst>
            <pc:docMk/>
            <pc:sldMk cId="1026700057" sldId="281"/>
            <ac:spMk id="35" creationId="{CD52D763-E022-438E-BCA7-DADA4CE04A21}"/>
          </ac:spMkLst>
        </pc:spChg>
        <pc:spChg chg="mod">
          <ac:chgData name="Mizaan Ahmad" userId="1c5dd9f373d485ac" providerId="LiveId" clId="{0FF14B7E-387D-4E91-B50C-A94DB9682C98}" dt="2021-05-28T05:44:02.974" v="28"/>
          <ac:spMkLst>
            <pc:docMk/>
            <pc:sldMk cId="1026700057" sldId="281"/>
            <ac:spMk id="153" creationId="{A2AB544E-4468-4A75-974D-5F6A3F1DB67A}"/>
          </ac:spMkLst>
        </pc:spChg>
        <pc:spChg chg="mod">
          <ac:chgData name="Mizaan Ahmad" userId="1c5dd9f373d485ac" providerId="LiveId" clId="{0FF14B7E-387D-4E91-B50C-A94DB9682C98}" dt="2021-05-28T05:44:33.414" v="29"/>
          <ac:spMkLst>
            <pc:docMk/>
            <pc:sldMk cId="1026700057" sldId="281"/>
            <ac:spMk id="156" creationId="{FE11D61C-FF8A-4EE8-B50B-130B038F0E97}"/>
          </ac:spMkLst>
        </pc:spChg>
        <pc:spChg chg="mod">
          <ac:chgData name="Mizaan Ahmad" userId="1c5dd9f373d485ac" providerId="LiveId" clId="{0FF14B7E-387D-4E91-B50C-A94DB9682C98}" dt="2021-05-28T05:42:06.650" v="26"/>
          <ac:spMkLst>
            <pc:docMk/>
            <pc:sldMk cId="1026700057" sldId="281"/>
            <ac:spMk id="158" creationId="{46458C66-1FBA-4251-B989-C846FD6B7E45}"/>
          </ac:spMkLst>
        </pc:spChg>
        <pc:spChg chg="mod">
          <ac:chgData name="Mizaan Ahmad" userId="1c5dd9f373d485ac" providerId="LiveId" clId="{0FF14B7E-387D-4E91-B50C-A94DB9682C98}" dt="2021-05-30T17:03:45.929" v="114" actId="20577"/>
          <ac:spMkLst>
            <pc:docMk/>
            <pc:sldMk cId="1026700057" sldId="281"/>
            <ac:spMk id="162" creationId="{BE44FBF2-A33C-4A25-A70A-F999F9D86D64}"/>
          </ac:spMkLst>
        </pc:spChg>
        <pc:graphicFrameChg chg="mod">
          <ac:chgData name="Mizaan Ahmad" userId="1c5dd9f373d485ac" providerId="LiveId" clId="{0FF14B7E-387D-4E91-B50C-A94DB9682C98}" dt="2021-05-28T05:49:12.441" v="31"/>
          <ac:graphicFrameMkLst>
            <pc:docMk/>
            <pc:sldMk cId="1026700057" sldId="281"/>
            <ac:graphicFrameMk id="28" creationId="{23984EAE-5519-4510-8264-4560DD17377F}"/>
          </ac:graphicFrameMkLst>
        </pc:graphicFrameChg>
      </pc:sldChg>
      <pc:sldChg chg="modSp mod">
        <pc:chgData name="Mizaan Ahmad" userId="1c5dd9f373d485ac" providerId="LiveId" clId="{0FF14B7E-387D-4E91-B50C-A94DB9682C98}" dt="2021-05-30T22:56:15.285" v="941" actId="14100"/>
        <pc:sldMkLst>
          <pc:docMk/>
          <pc:sldMk cId="908867797" sldId="283"/>
        </pc:sldMkLst>
        <pc:spChg chg="mod">
          <ac:chgData name="Mizaan Ahmad" userId="1c5dd9f373d485ac" providerId="LiveId" clId="{0FF14B7E-387D-4E91-B50C-A94DB9682C98}" dt="2021-05-30T22:50:44.933" v="776" actId="20577"/>
          <ac:spMkLst>
            <pc:docMk/>
            <pc:sldMk cId="908867797" sldId="283"/>
            <ac:spMk id="60" creationId="{DE5ECE95-8FC4-4D84-B531-2A4DA54A0CA3}"/>
          </ac:spMkLst>
        </pc:spChg>
        <pc:spChg chg="mod">
          <ac:chgData name="Mizaan Ahmad" userId="1c5dd9f373d485ac" providerId="LiveId" clId="{0FF14B7E-387D-4E91-B50C-A94DB9682C98}" dt="2021-05-28T05:44:02.974" v="28"/>
          <ac:spMkLst>
            <pc:docMk/>
            <pc:sldMk cId="908867797" sldId="283"/>
            <ac:spMk id="88" creationId="{AE6A1803-CF0D-41E1-BCA4-BCD1F3986BB4}"/>
          </ac:spMkLst>
        </pc:spChg>
        <pc:spChg chg="mod">
          <ac:chgData name="Mizaan Ahmad" userId="1c5dd9f373d485ac" providerId="LiveId" clId="{0FF14B7E-387D-4E91-B50C-A94DB9682C98}" dt="2021-05-28T05:44:33.414" v="29"/>
          <ac:spMkLst>
            <pc:docMk/>
            <pc:sldMk cId="908867797" sldId="283"/>
            <ac:spMk id="90" creationId="{224D0F31-B4E7-45A3-8ACE-E9CE9C031EA7}"/>
          </ac:spMkLst>
        </pc:spChg>
        <pc:spChg chg="mod">
          <ac:chgData name="Mizaan Ahmad" userId="1c5dd9f373d485ac" providerId="LiveId" clId="{0FF14B7E-387D-4E91-B50C-A94DB9682C98}" dt="2021-05-28T05:42:06.650" v="26"/>
          <ac:spMkLst>
            <pc:docMk/>
            <pc:sldMk cId="908867797" sldId="283"/>
            <ac:spMk id="91" creationId="{B0EF89E5-37B0-4ECB-AD05-33E40C5AAE16}"/>
          </ac:spMkLst>
        </pc:spChg>
        <pc:spChg chg="mod">
          <ac:chgData name="Mizaan Ahmad" userId="1c5dd9f373d485ac" providerId="LiveId" clId="{0FF14B7E-387D-4E91-B50C-A94DB9682C98}" dt="2021-05-28T05:42:06.650" v="26"/>
          <ac:spMkLst>
            <pc:docMk/>
            <pc:sldMk cId="908867797" sldId="283"/>
            <ac:spMk id="124" creationId="{1DDEC7CB-1B7D-457D-AB8B-A9008867F2BA}"/>
          </ac:spMkLst>
        </pc:spChg>
        <pc:spChg chg="mod">
          <ac:chgData name="Mizaan Ahmad" userId="1c5dd9f373d485ac" providerId="LiveId" clId="{0FF14B7E-387D-4E91-B50C-A94DB9682C98}" dt="2021-05-30T22:50:57.367" v="778" actId="1076"/>
          <ac:spMkLst>
            <pc:docMk/>
            <pc:sldMk cId="908867797" sldId="283"/>
            <ac:spMk id="132" creationId="{E0AB169A-8A51-44E8-94C7-BAEBB2A9D6F3}"/>
          </ac:spMkLst>
        </pc:spChg>
        <pc:spChg chg="mod">
          <ac:chgData name="Mizaan Ahmad" userId="1c5dd9f373d485ac" providerId="LiveId" clId="{0FF14B7E-387D-4E91-B50C-A94DB9682C98}" dt="2021-05-30T22:56:15.285" v="941" actId="14100"/>
          <ac:spMkLst>
            <pc:docMk/>
            <pc:sldMk cId="908867797" sldId="283"/>
            <ac:spMk id="156" creationId="{DD2CACB0-98A4-471A-9DEE-A4A2CC4EFE99}"/>
          </ac:spMkLst>
        </pc:spChg>
        <pc:spChg chg="mod">
          <ac:chgData name="Mizaan Ahmad" userId="1c5dd9f373d485ac" providerId="LiveId" clId="{0FF14B7E-387D-4E91-B50C-A94DB9682C98}" dt="2021-05-28T05:42:06.650" v="26"/>
          <ac:spMkLst>
            <pc:docMk/>
            <pc:sldMk cId="908867797" sldId="283"/>
            <ac:spMk id="186" creationId="{B61E75F1-03B2-403F-B23A-68A5F04BD03D}"/>
          </ac:spMkLst>
        </pc:spChg>
        <pc:spChg chg="mod">
          <ac:chgData name="Mizaan Ahmad" userId="1c5dd9f373d485ac" providerId="LiveId" clId="{0FF14B7E-387D-4E91-B50C-A94DB9682C98}" dt="2021-05-30T22:50:58.614" v="779"/>
          <ac:spMkLst>
            <pc:docMk/>
            <pc:sldMk cId="908867797" sldId="283"/>
            <ac:spMk id="215" creationId="{747B5C4E-BFB7-4CD3-8BB4-CE0B73C31E26}"/>
          </ac:spMkLst>
        </pc:spChg>
        <pc:spChg chg="mod">
          <ac:chgData name="Mizaan Ahmad" userId="1c5dd9f373d485ac" providerId="LiveId" clId="{0FF14B7E-387D-4E91-B50C-A94DB9682C98}" dt="2021-05-30T22:51:22.628" v="845" actId="20577"/>
          <ac:spMkLst>
            <pc:docMk/>
            <pc:sldMk cId="908867797" sldId="283"/>
            <ac:spMk id="220" creationId="{9E6176AF-CD31-4699-9854-08B85C105DB8}"/>
          </ac:spMkLst>
        </pc:spChg>
        <pc:spChg chg="mod">
          <ac:chgData name="Mizaan Ahmad" userId="1c5dd9f373d485ac" providerId="LiveId" clId="{0FF14B7E-387D-4E91-B50C-A94DB9682C98}" dt="2021-05-30T22:51:51.630" v="846"/>
          <ac:spMkLst>
            <pc:docMk/>
            <pc:sldMk cId="908867797" sldId="283"/>
            <ac:spMk id="231" creationId="{F98914ED-6BB0-4C91-8310-A652F7EE63C8}"/>
          </ac:spMkLst>
        </pc:spChg>
        <pc:spChg chg="mod">
          <ac:chgData name="Mizaan Ahmad" userId="1c5dd9f373d485ac" providerId="LiveId" clId="{0FF14B7E-387D-4E91-B50C-A94DB9682C98}" dt="2021-05-30T22:52:29.590" v="861" actId="20577"/>
          <ac:spMkLst>
            <pc:docMk/>
            <pc:sldMk cId="908867797" sldId="283"/>
            <ac:spMk id="242" creationId="{1CBD92E4-537C-4C49-ACEB-40A0C7D5FE1D}"/>
          </ac:spMkLst>
        </pc:spChg>
        <pc:spChg chg="mod">
          <ac:chgData name="Mizaan Ahmad" userId="1c5dd9f373d485ac" providerId="LiveId" clId="{0FF14B7E-387D-4E91-B50C-A94DB9682C98}" dt="2021-05-30T22:54:24.716" v="866"/>
          <ac:spMkLst>
            <pc:docMk/>
            <pc:sldMk cId="908867797" sldId="283"/>
            <ac:spMk id="269" creationId="{6F9C93EA-50B3-4707-BAD8-76B898AD0A7D}"/>
          </ac:spMkLst>
        </pc:spChg>
        <pc:spChg chg="mod">
          <ac:chgData name="Mizaan Ahmad" userId="1c5dd9f373d485ac" providerId="LiveId" clId="{0FF14B7E-387D-4E91-B50C-A94DB9682C98}" dt="2021-05-30T22:55:10.828" v="940" actId="20577"/>
          <ac:spMkLst>
            <pc:docMk/>
            <pc:sldMk cId="908867797" sldId="283"/>
            <ac:spMk id="273" creationId="{3A4D5A25-AB44-43B5-B0DE-CDFC7F4E0272}"/>
          </ac:spMkLst>
        </pc:spChg>
        <pc:spChg chg="mod">
          <ac:chgData name="Mizaan Ahmad" userId="1c5dd9f373d485ac" providerId="LiveId" clId="{0FF14B7E-387D-4E91-B50C-A94DB9682C98}" dt="2021-05-30T22:54:50.044" v="905" actId="20577"/>
          <ac:spMkLst>
            <pc:docMk/>
            <pc:sldMk cId="908867797" sldId="283"/>
            <ac:spMk id="291" creationId="{0AD5A55C-8B7B-438E-A04E-45A331762F74}"/>
          </ac:spMkLst>
        </pc:spChg>
        <pc:spChg chg="mod">
          <ac:chgData name="Mizaan Ahmad" userId="1c5dd9f373d485ac" providerId="LiveId" clId="{0FF14B7E-387D-4E91-B50C-A94DB9682C98}" dt="2021-05-30T22:53:55.380" v="865" actId="20577"/>
          <ac:spMkLst>
            <pc:docMk/>
            <pc:sldMk cId="908867797" sldId="283"/>
            <ac:spMk id="295" creationId="{CD961B2F-10B2-4BA2-88B5-724F72E2969F}"/>
          </ac:spMkLst>
        </pc:spChg>
        <pc:spChg chg="mod">
          <ac:chgData name="Mizaan Ahmad" userId="1c5dd9f373d485ac" providerId="LiveId" clId="{0FF14B7E-387D-4E91-B50C-A94DB9682C98}" dt="2021-05-30T22:53:40.999" v="863"/>
          <ac:spMkLst>
            <pc:docMk/>
            <pc:sldMk cId="908867797" sldId="283"/>
            <ac:spMk id="299" creationId="{962F27F7-9DE4-42AC-B46E-FF6E4F09DBEC}"/>
          </ac:spMkLst>
        </pc:spChg>
      </pc:sldChg>
      <pc:sldChg chg="modSp mod">
        <pc:chgData name="Mizaan Ahmad" userId="1c5dd9f373d485ac" providerId="LiveId" clId="{0FF14B7E-387D-4E91-B50C-A94DB9682C98}" dt="2021-05-30T22:43:20.070" v="452" actId="20577"/>
        <pc:sldMkLst>
          <pc:docMk/>
          <pc:sldMk cId="1414545796" sldId="284"/>
        </pc:sldMkLst>
        <pc:spChg chg="mod">
          <ac:chgData name="Mizaan Ahmad" userId="1c5dd9f373d485ac" providerId="LiveId" clId="{0FF14B7E-387D-4E91-B50C-A94DB9682C98}" dt="2021-05-28T05:42:06.650" v="26"/>
          <ac:spMkLst>
            <pc:docMk/>
            <pc:sldMk cId="1414545796" sldId="284"/>
            <ac:spMk id="161" creationId="{CF4F4415-B4BB-4F27-841A-3CE38B0B8142}"/>
          </ac:spMkLst>
        </pc:spChg>
        <pc:spChg chg="mod">
          <ac:chgData name="Mizaan Ahmad" userId="1c5dd9f373d485ac" providerId="LiveId" clId="{0FF14B7E-387D-4E91-B50C-A94DB9682C98}" dt="2021-05-28T05:44:02.974" v="28"/>
          <ac:spMkLst>
            <pc:docMk/>
            <pc:sldMk cId="1414545796" sldId="284"/>
            <ac:spMk id="203" creationId="{78386FDC-54E5-48E1-9F0A-C187BC79D73E}"/>
          </ac:spMkLst>
        </pc:spChg>
        <pc:spChg chg="mod">
          <ac:chgData name="Mizaan Ahmad" userId="1c5dd9f373d485ac" providerId="LiveId" clId="{0FF14B7E-387D-4E91-B50C-A94DB9682C98}" dt="2021-05-28T05:44:33.414" v="29"/>
          <ac:spMkLst>
            <pc:docMk/>
            <pc:sldMk cId="1414545796" sldId="284"/>
            <ac:spMk id="205" creationId="{52316AB0-600E-42AD-AEAC-9C65662CD344}"/>
          </ac:spMkLst>
        </pc:spChg>
        <pc:spChg chg="mod">
          <ac:chgData name="Mizaan Ahmad" userId="1c5dd9f373d485ac" providerId="LiveId" clId="{0FF14B7E-387D-4E91-B50C-A94DB9682C98}" dt="2021-05-28T05:42:06.650" v="26"/>
          <ac:spMkLst>
            <pc:docMk/>
            <pc:sldMk cId="1414545796" sldId="284"/>
            <ac:spMk id="206" creationId="{0B2695C1-D515-42DC-BCB9-F1DA5ABC57D3}"/>
          </ac:spMkLst>
        </pc:spChg>
        <pc:spChg chg="mod">
          <ac:chgData name="Mizaan Ahmad" userId="1c5dd9f373d485ac" providerId="LiveId" clId="{0FF14B7E-387D-4E91-B50C-A94DB9682C98}" dt="2021-05-30T22:43:20.070" v="452" actId="20577"/>
          <ac:spMkLst>
            <pc:docMk/>
            <pc:sldMk cId="1414545796" sldId="284"/>
            <ac:spMk id="388" creationId="{E4D10574-58A5-4FB2-B7A4-09D7B877DA6D}"/>
          </ac:spMkLst>
        </pc:spChg>
      </pc:sldChg>
      <pc:sldChg chg="addSp delSp modSp mod">
        <pc:chgData name="Mizaan Ahmad" userId="1c5dd9f373d485ac" providerId="LiveId" clId="{0FF14B7E-387D-4E91-B50C-A94DB9682C98}" dt="2021-05-30T22:49:00.782" v="647" actId="20577"/>
        <pc:sldMkLst>
          <pc:docMk/>
          <pc:sldMk cId="3783533735" sldId="285"/>
        </pc:sldMkLst>
        <pc:spChg chg="mod">
          <ac:chgData name="Mizaan Ahmad" userId="1c5dd9f373d485ac" providerId="LiveId" clId="{0FF14B7E-387D-4E91-B50C-A94DB9682C98}" dt="2021-05-30T17:05:35.143" v="249"/>
          <ac:spMkLst>
            <pc:docMk/>
            <pc:sldMk cId="3783533735" sldId="285"/>
            <ac:spMk id="6" creationId="{AF80A39C-E3D8-480C-B336-1075A5AA03DA}"/>
          </ac:spMkLst>
        </pc:spChg>
        <pc:spChg chg="mod">
          <ac:chgData name="Mizaan Ahmad" userId="1c5dd9f373d485ac" providerId="LiveId" clId="{0FF14B7E-387D-4E91-B50C-A94DB9682C98}" dt="2021-05-28T05:37:55.939" v="20"/>
          <ac:spMkLst>
            <pc:docMk/>
            <pc:sldMk cId="3783533735" sldId="285"/>
            <ac:spMk id="8" creationId="{602728D8-0F47-4841-870A-A5046F655BE1}"/>
          </ac:spMkLst>
        </pc:spChg>
        <pc:spChg chg="add del">
          <ac:chgData name="Mizaan Ahmad" userId="1c5dd9f373d485ac" providerId="LiveId" clId="{0FF14B7E-387D-4E91-B50C-A94DB9682C98}" dt="2021-05-28T05:37:54.851" v="19" actId="22"/>
          <ac:spMkLst>
            <pc:docMk/>
            <pc:sldMk cId="3783533735" sldId="285"/>
            <ac:spMk id="19" creationId="{67092F5C-0318-4AE3-9C57-E69BA76C9D90}"/>
          </ac:spMkLst>
        </pc:spChg>
        <pc:spChg chg="mod">
          <ac:chgData name="Mizaan Ahmad" userId="1c5dd9f373d485ac" providerId="LiveId" clId="{0FF14B7E-387D-4E91-B50C-A94DB9682C98}" dt="2021-05-30T22:49:00.782" v="647" actId="20577"/>
          <ac:spMkLst>
            <pc:docMk/>
            <pc:sldMk cId="3783533735" sldId="285"/>
            <ac:spMk id="47" creationId="{7FDF7E63-7C77-46DB-AEC3-E85B8E34E603}"/>
          </ac:spMkLst>
        </pc:spChg>
        <pc:spChg chg="mod">
          <ac:chgData name="Mizaan Ahmad" userId="1c5dd9f373d485ac" providerId="LiveId" clId="{0FF14B7E-387D-4E91-B50C-A94DB9682C98}" dt="2021-05-30T17:07:34.732" v="261"/>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RC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RC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RC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RC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RC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RC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RC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RC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RC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6</c:v>
                </c:pt>
                <c:pt idx="1">
                  <c:v>3</c:v>
                </c:pt>
                <c:pt idx="2">
                  <c:v>7</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Royal Children's Hospital</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9</c:v>
                </c:pt>
                <c:pt idx="1">
                  <c:v>13</c:v>
                </c:pt>
                <c:pt idx="2">
                  <c:v>13</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0.15</c:v>
                </c:pt>
                <c:pt idx="1">
                  <c:v>0.15</c:v>
                </c:pt>
                <c:pt idx="2">
                  <c:v>0.15</c:v>
                </c:pt>
                <c:pt idx="3">
                  <c:v>0.15</c:v>
                </c:pt>
                <c:pt idx="4">
                  <c:v>0.08</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0.02</c:v>
                </c:pt>
                <c:pt idx="1">
                  <c:v>0.02</c:v>
                </c:pt>
                <c:pt idx="2">
                  <c:v>0.02</c:v>
                </c:pt>
                <c:pt idx="3">
                  <c:v>0.04</c:v>
                </c:pt>
                <c:pt idx="4">
                  <c:v>0.02</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0.28999999999999998</c:v>
                </c:pt>
                <c:pt idx="1">
                  <c:v>0.28999999999999998</c:v>
                </c:pt>
                <c:pt idx="2">
                  <c:v>0.28999999999999998</c:v>
                </c:pt>
                <c:pt idx="3">
                  <c:v>0.14000000000000001</c:v>
                </c:pt>
                <c:pt idx="4">
                  <c:v>0.14000000000000001</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30000000000000004"/>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0.08</c:v>
                </c:pt>
                <c:pt idx="1">
                  <c:v>0.12</c:v>
                </c:pt>
                <c:pt idx="2">
                  <c:v>0.04</c:v>
                </c:pt>
                <c:pt idx="3">
                  <c:v>0.17</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30000000000000004"/>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1</c:v>
                </c:pt>
                <c:pt idx="1">
                  <c:v>1</c:v>
                </c:pt>
                <c:pt idx="2">
                  <c:v>1</c:v>
                </c:pt>
                <c:pt idx="3">
                  <c:v>0.5</c:v>
                </c:pt>
                <c:pt idx="4">
                  <c:v>4.4999999999999997E-3</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Royal Children's Hospital</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7.0000000000000007E-2</c:v>
                </c:pt>
                <c:pt idx="1">
                  <c:v>0.28999999999999998</c:v>
                </c:pt>
                <c:pt idx="2">
                  <c:v>0.71</c:v>
                </c:pt>
                <c:pt idx="3">
                  <c:v>0.5</c:v>
                </c:pt>
                <c:pt idx="4">
                  <c:v>7.0000000000000007E-2</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60801189799198596"/>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Review/change to consumer care</c:v>
                </c:pt>
                <c:pt idx="2">
                  <c:v>Improved communication</c:v>
                </c:pt>
                <c:pt idx="3">
                  <c:v>Changes in policy, practice or training</c:v>
                </c:pt>
                <c:pt idx="4">
                  <c:v>Safety/risk issue addressed</c:v>
                </c:pt>
                <c:pt idx="5">
                  <c:v>Staff involved provided with feedback</c:v>
                </c:pt>
              </c:strCache>
            </c:strRef>
          </c:cat>
          <c:val>
            <c:numRef>
              <c:f>Actions!$B$1:$B$6</c:f>
              <c:numCache>
                <c:formatCode>0%</c:formatCode>
                <c:ptCount val="6"/>
                <c:pt idx="0">
                  <c:v>1</c:v>
                </c:pt>
                <c:pt idx="1">
                  <c:v>1</c:v>
                </c:pt>
                <c:pt idx="2">
                  <c:v>0.5</c:v>
                </c:pt>
                <c:pt idx="3">
                  <c:v>0.5</c:v>
                </c:pt>
                <c:pt idx="4">
                  <c:v>0.5</c:v>
                </c:pt>
                <c:pt idx="5">
                  <c:v>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Royal Children's Hospital</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dLbl>
              <c:idx val="2"/>
              <c:layout>
                <c:manualLayout>
                  <c:x val="-6.2337085164967873E-2"/>
                  <c:y val="-2.58377586522605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4E4-4CB6-8FA7-ED0EFDFB535D}"/>
                </c:ext>
              </c:extLst>
            </c:dLbl>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Royal Children's Hospital</c:v>
                </c:pt>
              </c:strCache>
            </c:strRef>
          </c:cat>
          <c:val>
            <c:numRef>
              <c:f>ComplaintMedians!$D$2:$D$4</c:f>
              <c:numCache>
                <c:formatCode>General</c:formatCode>
                <c:ptCount val="3"/>
                <c:pt idx="0">
                  <c:v>3</c:v>
                </c:pt>
                <c:pt idx="1">
                  <c:v>6</c:v>
                </c:pt>
                <c:pt idx="2">
                  <c:v>1</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Royal Children's Hospital</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c:v>
                </c:pt>
                <c:pt idx="1">
                  <c:v>4</c:v>
                </c:pt>
                <c:pt idx="2">
                  <c:v>1</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1">
                  <c:v>12</c:v>
                </c:pt>
                <c:pt idx="2">
                  <c:v>1</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0.88</c:v>
                </c:pt>
                <c:pt idx="1">
                  <c:v>0.28999999999999998</c:v>
                </c:pt>
                <c:pt idx="2">
                  <c:v>0.43</c:v>
                </c:pt>
                <c:pt idx="3">
                  <c:v>0.14000000000000001</c:v>
                </c:pt>
                <c:pt idx="4">
                  <c:v>0.14000000000000001</c:v>
                </c:pt>
                <c:pt idx="5">
                  <c:v>4.4999999999999997E-3</c:v>
                </c:pt>
                <c:pt idx="6">
                  <c:v>0.28999999999999998</c:v>
                </c:pt>
                <c:pt idx="7">
                  <c:v>0.28999999999999998</c:v>
                </c:pt>
                <c:pt idx="8">
                  <c:v>0.43</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0.71</c:v>
                </c:pt>
                <c:pt idx="1">
                  <c:v>0.47</c:v>
                </c:pt>
                <c:pt idx="2">
                  <c:v>0.25</c:v>
                </c:pt>
                <c:pt idx="3">
                  <c:v>0.13</c:v>
                </c:pt>
                <c:pt idx="4">
                  <c:v>0.08</c:v>
                </c:pt>
                <c:pt idx="5">
                  <c:v>0.22</c:v>
                </c:pt>
                <c:pt idx="6">
                  <c:v>7.0000000000000007E-2</c:v>
                </c:pt>
                <c:pt idx="7">
                  <c:v>7.0000000000000007E-2</c:v>
                </c:pt>
                <c:pt idx="8">
                  <c:v>0.18</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0.31</c:v>
                </c:pt>
                <c:pt idx="1">
                  <c:v>0.15</c:v>
                </c:pt>
                <c:pt idx="2">
                  <c:v>0.08</c:v>
                </c:pt>
                <c:pt idx="3">
                  <c:v>4.4999999999999997E-3</c:v>
                </c:pt>
                <c:pt idx="4">
                  <c:v>0.31</c:v>
                </c:pt>
                <c:pt idx="5">
                  <c:v>0.15</c:v>
                </c:pt>
                <c:pt idx="6">
                  <c:v>4.4999999999999997E-3</c:v>
                </c:pt>
                <c:pt idx="7">
                  <c:v>0.31</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0.42</c:v>
                </c:pt>
                <c:pt idx="1">
                  <c:v>0.32</c:v>
                </c:pt>
                <c:pt idx="2">
                  <c:v>0.24</c:v>
                </c:pt>
                <c:pt idx="3">
                  <c:v>0.03</c:v>
                </c:pt>
                <c:pt idx="4">
                  <c:v>0.08</c:v>
                </c:pt>
                <c:pt idx="5">
                  <c:v>0.15</c:v>
                </c:pt>
                <c:pt idx="6">
                  <c:v>0.16</c:v>
                </c:pt>
                <c:pt idx="7">
                  <c:v>0.05</c:v>
                </c:pt>
                <c:pt idx="8">
                  <c:v>4.4999999999999997E-3</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4.4999999999999997E-3</c:v>
                </c:pt>
                <c:pt idx="1">
                  <c:v>4.4999999999999997E-3</c:v>
                </c:pt>
                <c:pt idx="2">
                  <c:v>0.5</c:v>
                </c:pt>
                <c:pt idx="3">
                  <c:v>0.5</c:v>
                </c:pt>
                <c:pt idx="4">
                  <c:v>0.75</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1</c:v>
                </c:pt>
                <c:pt idx="1">
                  <c:v>1</c:v>
                </c:pt>
                <c:pt idx="2">
                  <c:v>1</c:v>
                </c:pt>
                <c:pt idx="3">
                  <c:v>4.4999999999999997E-3</c:v>
                </c:pt>
                <c:pt idx="4">
                  <c:v>1</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0.33</c:v>
                </c:pt>
                <c:pt idx="1">
                  <c:v>4.4999999999999997E-3</c:v>
                </c:pt>
                <c:pt idx="2">
                  <c:v>4.4999999999999997E-3</c:v>
                </c:pt>
                <c:pt idx="3">
                  <c:v>0.17</c:v>
                </c:pt>
                <c:pt idx="4">
                  <c:v>0.33</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4.4999999999999997E-3</c:v>
                </c:pt>
                <c:pt idx="1">
                  <c:v>4.4999999999999997E-3</c:v>
                </c:pt>
                <c:pt idx="2">
                  <c:v>4.4999999999999997E-3</c:v>
                </c:pt>
                <c:pt idx="3">
                  <c:v>4.4999999999999997E-3</c:v>
                </c:pt>
                <c:pt idx="4">
                  <c:v>4.4999999999999997E-3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E4E62C90-F42B-4A4C-B226-4863F761A5D6}"/>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fontScale="90000"/>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Royal Children's Hospital</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Royal Children's Hospital</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(n=13)</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Royal Children's Hospital</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846005461"/>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2098747320"/>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495669828"/>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24773533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2964466"/>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Although overall numbers of complaints were low, commonly raised issues in complaints to the MHCC about Royal Children’s Hospital included treatment, complaint management and conduct and behaviour.</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Complaints made directly to Royal Children's Hospital were most commonly about treatment, records and diagnosis.</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2355068"/>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Low numbers of complaints were made to the MHCC by consumers and family members/carers in 2019-20.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No complaints were made by consumers directly to the service in 2019-20.</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Royal Children's Hospital</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3289545932"/>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1726060524"/>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56568" y="5593719"/>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881938" y="557905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(n=0)</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(n=12)</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1652551279"/>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3843940336"/>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Complaint mgmt.</a:t>
            </a:r>
          </a:p>
          <a:p>
            <a:pPr>
              <a:lnSpc>
                <a:spcPct val="80000"/>
              </a:lnSpc>
            </a:pPr>
            <a:r>
              <a:rPr lang="en-AU" sz="1100" dirty="0">
                <a:solidFill>
                  <a:schemeClr val="accent3"/>
                </a:solidFill>
                <a:latin typeface="Arial Nova Light" panose="020B0304020202020204" pitchFamily="34" charset="0"/>
              </a:rPr>
              <a:t>Dissatisfied with outcome of local complaints process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Seclusion considered unnecessary or prolonged</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family/carer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Lack of communication with other provider</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Diagnosis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assessment process</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Diagnosis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Poor referral </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management</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Records</a:t>
            </a:r>
          </a:p>
          <a:p>
            <a:pPr>
              <a:lnSpc>
                <a:spcPct val="80000"/>
              </a:lnSpc>
            </a:pPr>
            <a:r>
              <a:rPr lang="en-AU" sz="1100" dirty="0">
                <a:solidFill>
                  <a:schemeClr val="accent3"/>
                </a:solidFill>
                <a:latin typeface="Arial Nova Light" panose="020B0304020202020204" pitchFamily="34" charset="0"/>
              </a:rPr>
              <a:t>Inaccurate or incomplete records</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Treatment</a:t>
            </a: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 </a:t>
            </a:r>
            <a:b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b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Unsafe or premature discharge</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Access</a:t>
            </a:r>
          </a:p>
          <a:p>
            <a:pPr>
              <a:lnSpc>
                <a:spcPct val="80000"/>
              </a:lnSpc>
            </a:pPr>
            <a:r>
              <a:rPr lang="en-AU" sz="1100" dirty="0">
                <a:solidFill>
                  <a:schemeClr val="accent3"/>
                </a:solidFill>
                <a:latin typeface="Arial Nova Light" panose="020B0304020202020204" pitchFamily="34" charset="0"/>
              </a:rPr>
              <a:t>NDIS-related funding issues</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325644" y="1491666"/>
            <a:ext cx="2523053" cy="4678204"/>
          </a:xfrm>
          <a:prstGeom prst="rect">
            <a:avLst/>
          </a:prstGeom>
          <a:noFill/>
        </p:spPr>
        <p:txBody>
          <a:bodyPr wrap="square">
            <a:spAutoFit/>
          </a:bodyPr>
          <a:lstStyle/>
          <a:p>
            <a:pPr algn="l">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 complaints to the MHCC, frequently raised issues were dissatisfaction with the outcome of local complaints processes, rudeness/lack of respect/discourtesy, and seclusion considered unnecessary/prolonged.</a:t>
            </a:r>
          </a:p>
          <a:p>
            <a:pPr algn="l">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Frequently occurring issues in direct complaints were inadequate assessment processes, poor referral management, inaccurate/incomplete records and unsafe/premature discharge.</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867844957"/>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090551953"/>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Royal Children's Hospital</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Royal Children's Hospital</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Royal Children's Hospital</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(n=13)</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919300397"/>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a:ln>
                  <a:noFill/>
                </a:ln>
                <a:solidFill>
                  <a:srgbClr val="052A39"/>
                </a:solidFill>
                <a:effectLst/>
                <a:uLnTx/>
                <a:uFillTx/>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Royal Children's Hospital</a:t>
            </a:r>
            <a:endParaRPr kumimoji="0" lang="en-AU" sz="800" b="0" i="0" u="none" strike="noStrike" kern="1200" cap="none" spc="0" normalizeH="0" baseline="0" noProof="0" dirty="0">
              <a:ln>
                <a:noFill/>
              </a:ln>
              <a:solidFill>
                <a:prstClr val="black"/>
              </a:solidFill>
              <a:effectLst/>
              <a:uLnTx/>
              <a:uFillTx/>
              <a:latin typeface="Arial" panose="020B0604020202020204"/>
              <a:ea typeface="+mn-ea"/>
              <a:cs typeface="+mn-cs"/>
            </a:endParaRPr>
          </a:p>
          <a:p>
            <a:pPr algn="l"/>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47492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Royal Children's Hospital in response to complaints made to the MHCC about Royal Children's Hospital mirrored statewide trends, with most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Royal Children's Hospital has largely maintained its complaint outcome reporting.</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Royal Children's Hospital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994767770"/>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Royal Children's Hospital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Although overall numbers of complaints were low, commonly raised issues in complaints to the MHCC about Royal Children’s Hospital included treatment, complaint management and conduct and behaviour.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Complaints made directly to Royal Children's Hospital were most commonly about treatment, records and diagnosis.</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Royal Children's Hospital in response to complaints made to the MHCC about Royal Children's Hospital mirrored statewide trends, with most resulting in acknowledgement, action or answer.</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Royal Children's Hospital has largely maintained its complaint outcome reporting.</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about Royal Children’s Hospital decreased in 2018-19, then increased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Royal Children's Hospital rose in 2018-19, before remaining stable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Royal Children's Hospital than complaints to the MHCC.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7</a:t>
            </a:r>
          </a:p>
          <a:p>
            <a:pPr>
              <a:lnSpc>
                <a:spcPct val="80000"/>
              </a:lnSpc>
            </a:pPr>
            <a:r>
              <a:rPr lang="en-AU" sz="1600" dirty="0">
                <a:solidFill>
                  <a:srgbClr val="052A39"/>
                </a:solidFill>
                <a:latin typeface="Arial Nova Light" panose="020B0304020202020204" pitchFamily="34" charset="0"/>
              </a:rPr>
              <a:t>Complaints to MHCC about Royal Children's Hospital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13</a:t>
            </a:r>
          </a:p>
          <a:p>
            <a:pPr>
              <a:lnSpc>
                <a:spcPct val="80000"/>
              </a:lnSpc>
            </a:pPr>
            <a:r>
              <a:rPr lang="en-AU" sz="1600" dirty="0">
                <a:solidFill>
                  <a:srgbClr val="052A39"/>
                </a:solidFill>
                <a:latin typeface="Arial Nova Light" panose="020B0304020202020204" pitchFamily="34" charset="0"/>
              </a:rPr>
              <a:t>Complaints to Royal Children's Hospital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3081902848"/>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Royal Children's Hospital received lower rates of complaints directly and to the MHCC, compared to the sector.</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(n=7)</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Royal Children's Hospital</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(n=13)</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688659955"/>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Royal Children's Hospital</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Royal Children's Hospital</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Royal Children's Hospital</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Royal Children's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Royal Children's Hospital</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Low numbers of complaints were received by the MHCC about Royal Children's Hospital, but the majority of these were made by family members/carers, consistent with other child and youth mental health services.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Almost all complaints made directly to the Royal Children's Hospital were made by family members/carers.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3282960108"/>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8E5AA8DE-971E-460E-9ACA-8E519CBA998F}">
  <ds:schemaRefs>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www.w3.org/XML/1998/namespace"/>
    <ds:schemaRef ds:uri="346a98b2-8cb5-4b00-9f7c-6f20646cf270"/>
    <ds:schemaRef ds:uri="http://purl.org/dc/dcmitype/"/>
    <ds:schemaRef ds:uri="http://schemas.openxmlformats.org/package/2006/metadata/core-properties"/>
    <ds:schemaRef ds:uri="1003d65e-de0c-4738-9985-419c46fd36e2"/>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17443</TotalTime>
  <Words>1409</Words>
  <Application>Microsoft Office PowerPoint</Application>
  <PresentationFormat>Widescreen</PresentationFormat>
  <Paragraphs>193</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Royal Children's Hospital</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2022-04-11T03:25:08Z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e030c019-4607-4ee4-831a-8fa3231d7195</vt:lpwstr>
  </property>
  <property fmtid="{D5CDD505-2E9C-101B-9397-08002B2CF9AE}" pid="9" name="MSIP_Label_43e64453-338c-4f93-8a4d-0039a0a41f2a_ContentBits">
    <vt:lpwstr>2</vt:lpwstr>
  </property>
</Properties>
</file>