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F474FD-1FF8-4BF7-BE3F-B88B9DEFD1F0}" v="26" dt="2021-05-30T17:11:27.7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FA8363E1-1B64-4AA8-BDEB-6E97EBC69D12}"/>
    <pc:docChg chg="modSld">
      <pc:chgData name="Mizaan Ahmad" userId="1c5dd9f373d485ac" providerId="LiveId" clId="{FA8363E1-1B64-4AA8-BDEB-6E97EBC69D12}" dt="2021-05-31T02:58:25.362" v="0"/>
      <pc:docMkLst>
        <pc:docMk/>
      </pc:docMkLst>
      <pc:sldChg chg="modSp mod">
        <pc:chgData name="Mizaan Ahmad" userId="1c5dd9f373d485ac" providerId="LiveId" clId="{FA8363E1-1B64-4AA8-BDEB-6E97EBC69D12}" dt="2021-05-31T02:58:25.362" v="0"/>
        <pc:sldMkLst>
          <pc:docMk/>
          <pc:sldMk cId="2491112856" sldId="280"/>
        </pc:sldMkLst>
        <pc:spChg chg="mod">
          <ac:chgData name="Mizaan Ahmad" userId="1c5dd9f373d485ac" providerId="LiveId" clId="{FA8363E1-1B64-4AA8-BDEB-6E97EBC69D12}" dt="2021-05-31T02:58:25.362" v="0"/>
          <ac:spMkLst>
            <pc:docMk/>
            <pc:sldMk cId="2491112856" sldId="280"/>
            <ac:spMk id="6" creationId="{4ADAE8C7-EE46-4C64-90DC-523225301A72}"/>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39F474FD-1FF8-4BF7-BE3F-B88B9DEFD1F0}"/>
    <pc:docChg chg="undo custSel addSld delSld modSld">
      <pc:chgData name="Mizaan Ahmad" userId="1c5dd9f373d485ac" providerId="LiveId" clId="{39F474FD-1FF8-4BF7-BE3F-B88B9DEFD1F0}" dt="2021-05-31T00:03:26.460" v="142"/>
      <pc:docMkLst>
        <pc:docMk/>
      </pc:docMkLst>
      <pc:sldChg chg="modSp">
        <pc:chgData name="Mizaan Ahmad" userId="1c5dd9f373d485ac" providerId="LiveId" clId="{39F474FD-1FF8-4BF7-BE3F-B88B9DEFD1F0}" dt="2021-05-28T05:41:44.782" v="26"/>
        <pc:sldMkLst>
          <pc:docMk/>
          <pc:sldMk cId="728255935" sldId="256"/>
        </pc:sldMkLst>
        <pc:spChg chg="mod">
          <ac:chgData name="Mizaan Ahmad" userId="1c5dd9f373d485ac" providerId="LiveId" clId="{39F474FD-1FF8-4BF7-BE3F-B88B9DEFD1F0}" dt="2021-05-28T05:41:44.782" v="26"/>
          <ac:spMkLst>
            <pc:docMk/>
            <pc:sldMk cId="728255935" sldId="256"/>
            <ac:spMk id="2" creationId="{9397E537-13FD-4378-9583-8D5B5C02A877}"/>
          </ac:spMkLst>
        </pc:spChg>
      </pc:sldChg>
      <pc:sldChg chg="modSp mod">
        <pc:chgData name="Mizaan Ahmad" userId="1c5dd9f373d485ac" providerId="LiveId" clId="{39F474FD-1FF8-4BF7-BE3F-B88B9DEFD1F0}" dt="2021-05-30T23:27:49.123" v="90" actId="20577"/>
        <pc:sldMkLst>
          <pc:docMk/>
          <pc:sldMk cId="2468528989" sldId="261"/>
        </pc:sldMkLst>
        <pc:spChg chg="mod">
          <ac:chgData name="Mizaan Ahmad" userId="1c5dd9f373d485ac" providerId="LiveId" clId="{39F474FD-1FF8-4BF7-BE3F-B88B9DEFD1F0}" dt="2021-05-28T05:41:44.782" v="26"/>
          <ac:spMkLst>
            <pc:docMk/>
            <pc:sldMk cId="2468528989" sldId="261"/>
            <ac:spMk id="60" creationId="{AB061075-8A5B-40FF-8648-8D92BC4CCE3C}"/>
          </ac:spMkLst>
        </pc:spChg>
        <pc:spChg chg="mod">
          <ac:chgData name="Mizaan Ahmad" userId="1c5dd9f373d485ac" providerId="LiveId" clId="{39F474FD-1FF8-4BF7-BE3F-B88B9DEFD1F0}" dt="2021-05-28T05:54:18.017" v="32" actId="20577"/>
          <ac:spMkLst>
            <pc:docMk/>
            <pc:sldMk cId="2468528989" sldId="261"/>
            <ac:spMk id="62" creationId="{CB5D0E10-8852-4137-8C7E-F4E521A448D5}"/>
          </ac:spMkLst>
        </pc:spChg>
        <pc:spChg chg="mod">
          <ac:chgData name="Mizaan Ahmad" userId="1c5dd9f373d485ac" providerId="LiveId" clId="{39F474FD-1FF8-4BF7-BE3F-B88B9DEFD1F0}" dt="2021-05-28T05:54:16.031" v="30" actId="20577"/>
          <ac:spMkLst>
            <pc:docMk/>
            <pc:sldMk cId="2468528989" sldId="261"/>
            <ac:spMk id="64" creationId="{D6DB30DD-57AC-415F-B7DB-D50768B1C381}"/>
          </ac:spMkLst>
        </pc:spChg>
        <pc:spChg chg="mod">
          <ac:chgData name="Mizaan Ahmad" userId="1c5dd9f373d485ac" providerId="LiveId" clId="{39F474FD-1FF8-4BF7-BE3F-B88B9DEFD1F0}" dt="2021-05-28T05:54:20.614" v="35" actId="20577"/>
          <ac:spMkLst>
            <pc:docMk/>
            <pc:sldMk cId="2468528989" sldId="261"/>
            <ac:spMk id="69" creationId="{0892C425-D844-4FC1-B442-52B4A2286E5A}"/>
          </ac:spMkLst>
        </pc:spChg>
        <pc:spChg chg="mod">
          <ac:chgData name="Mizaan Ahmad" userId="1c5dd9f373d485ac" providerId="LiveId" clId="{39F474FD-1FF8-4BF7-BE3F-B88B9DEFD1F0}" dt="2021-05-28T05:54:19.458" v="34" actId="20577"/>
          <ac:spMkLst>
            <pc:docMk/>
            <pc:sldMk cId="2468528989" sldId="261"/>
            <ac:spMk id="71" creationId="{B073341D-203C-476E-B503-B355E196931A}"/>
          </ac:spMkLst>
        </pc:spChg>
        <pc:spChg chg="mod">
          <ac:chgData name="Mizaan Ahmad" userId="1c5dd9f373d485ac" providerId="LiveId" clId="{39F474FD-1FF8-4BF7-BE3F-B88B9DEFD1F0}" dt="2021-05-30T23:27:49.123" v="90" actId="20577"/>
          <ac:spMkLst>
            <pc:docMk/>
            <pc:sldMk cId="2468528989" sldId="261"/>
            <ac:spMk id="98" creationId="{5A1D96C0-F43A-4ADF-9134-72B1D1BA0AC5}"/>
          </ac:spMkLst>
        </pc:spChg>
      </pc:sldChg>
      <pc:sldChg chg="modSp mod">
        <pc:chgData name="Mizaan Ahmad" userId="1c5dd9f373d485ac" providerId="LiveId" clId="{39F474FD-1FF8-4BF7-BE3F-B88B9DEFD1F0}" dt="2021-05-30T17:09:38.214" v="46"/>
        <pc:sldMkLst>
          <pc:docMk/>
          <pc:sldMk cId="1080916225" sldId="262"/>
        </pc:sldMkLst>
        <pc:spChg chg="mod">
          <ac:chgData name="Mizaan Ahmad" userId="1c5dd9f373d485ac" providerId="LiveId" clId="{39F474FD-1FF8-4BF7-BE3F-B88B9DEFD1F0}" dt="2021-05-28T05:44:22.359" v="28"/>
          <ac:spMkLst>
            <pc:docMk/>
            <pc:sldMk cId="1080916225" sldId="262"/>
            <ac:spMk id="7" creationId="{B8C74E88-7F6D-4041-91CB-DE55566F01D8}"/>
          </ac:spMkLst>
        </pc:spChg>
        <pc:spChg chg="mod">
          <ac:chgData name="Mizaan Ahmad" userId="1c5dd9f373d485ac" providerId="LiveId" clId="{39F474FD-1FF8-4BF7-BE3F-B88B9DEFD1F0}" dt="2021-05-28T05:44:11.151" v="27"/>
          <ac:spMkLst>
            <pc:docMk/>
            <pc:sldMk cId="1080916225" sldId="262"/>
            <ac:spMk id="95" creationId="{0BE1A289-64D1-483F-B840-A7B7912C2D13}"/>
          </ac:spMkLst>
        </pc:spChg>
        <pc:spChg chg="mod">
          <ac:chgData name="Mizaan Ahmad" userId="1c5dd9f373d485ac" providerId="LiveId" clId="{39F474FD-1FF8-4BF7-BE3F-B88B9DEFD1F0}" dt="2021-05-30T17:09:38.214" v="46"/>
          <ac:spMkLst>
            <pc:docMk/>
            <pc:sldMk cId="1080916225" sldId="262"/>
            <ac:spMk id="162" creationId="{BE44FBF2-A33C-4A25-A70A-F999F9D86D64}"/>
          </ac:spMkLst>
        </pc:spChg>
      </pc:sldChg>
      <pc:sldChg chg="modSp mod">
        <pc:chgData name="Mizaan Ahmad" userId="1c5dd9f373d485ac" providerId="LiveId" clId="{39F474FD-1FF8-4BF7-BE3F-B88B9DEFD1F0}" dt="2021-05-30T23:20:22.023" v="78" actId="20577"/>
        <pc:sldMkLst>
          <pc:docMk/>
          <pc:sldMk cId="1708563974" sldId="263"/>
        </pc:sldMkLst>
        <pc:spChg chg="mod">
          <ac:chgData name="Mizaan Ahmad" userId="1c5dd9f373d485ac" providerId="LiveId" clId="{39F474FD-1FF8-4BF7-BE3F-B88B9DEFD1F0}" dt="2021-05-28T05:41:44.782" v="26"/>
          <ac:spMkLst>
            <pc:docMk/>
            <pc:sldMk cId="1708563974" sldId="263"/>
            <ac:spMk id="10" creationId="{78AF2B26-50A2-4EF4-81EE-D6952DF82E99}"/>
          </ac:spMkLst>
        </pc:spChg>
        <pc:spChg chg="mod">
          <ac:chgData name="Mizaan Ahmad" userId="1c5dd9f373d485ac" providerId="LiveId" clId="{39F474FD-1FF8-4BF7-BE3F-B88B9DEFD1F0}" dt="2021-05-28T05:41:44.782" v="26"/>
          <ac:spMkLst>
            <pc:docMk/>
            <pc:sldMk cId="1708563974" sldId="263"/>
            <ac:spMk id="24" creationId="{895944F8-F855-4A71-A879-C62188B3C168}"/>
          </ac:spMkLst>
        </pc:spChg>
        <pc:spChg chg="mod">
          <ac:chgData name="Mizaan Ahmad" userId="1c5dd9f373d485ac" providerId="LiveId" clId="{39F474FD-1FF8-4BF7-BE3F-B88B9DEFD1F0}" dt="2021-05-30T23:20:22.023" v="78" actId="20577"/>
          <ac:spMkLst>
            <pc:docMk/>
            <pc:sldMk cId="1708563974" sldId="263"/>
            <ac:spMk id="42" creationId="{12FCE8F7-4DC7-417F-A76F-D25E22BC09AC}"/>
          </ac:spMkLst>
        </pc:spChg>
      </pc:sldChg>
      <pc:sldChg chg="modSp mod">
        <pc:chgData name="Mizaan Ahmad" userId="1c5dd9f373d485ac" providerId="LiveId" clId="{39F474FD-1FF8-4BF7-BE3F-B88B9DEFD1F0}" dt="2021-05-30T17:11:27.707" v="71"/>
        <pc:sldMkLst>
          <pc:docMk/>
          <pc:sldMk cId="4188436993" sldId="279"/>
        </pc:sldMkLst>
        <pc:spChg chg="mod">
          <ac:chgData name="Mizaan Ahmad" userId="1c5dd9f373d485ac" providerId="LiveId" clId="{39F474FD-1FF8-4BF7-BE3F-B88B9DEFD1F0}" dt="2021-05-30T17:11:27.707" v="71"/>
          <ac:spMkLst>
            <pc:docMk/>
            <pc:sldMk cId="4188436993" sldId="279"/>
            <ac:spMk id="7" creationId="{AB66B096-DF16-4ADA-A580-72E352B892CB}"/>
          </ac:spMkLst>
        </pc:spChg>
      </pc:sldChg>
      <pc:sldChg chg="modSp mod">
        <pc:chgData name="Mizaan Ahmad" userId="1c5dd9f373d485ac" providerId="LiveId" clId="{39F474FD-1FF8-4BF7-BE3F-B88B9DEFD1F0}" dt="2021-05-31T00:01:51.472" v="137"/>
        <pc:sldMkLst>
          <pc:docMk/>
          <pc:sldMk cId="2491112856" sldId="280"/>
        </pc:sldMkLst>
        <pc:spChg chg="mod">
          <ac:chgData name="Mizaan Ahmad" userId="1c5dd9f373d485ac" providerId="LiveId" clId="{39F474FD-1FF8-4BF7-BE3F-B88B9DEFD1F0}" dt="2021-05-28T05:41:44.782" v="26"/>
          <ac:spMkLst>
            <pc:docMk/>
            <pc:sldMk cId="2491112856" sldId="280"/>
            <ac:spMk id="6" creationId="{4ADAE8C7-EE46-4C64-90DC-523225301A72}"/>
          </ac:spMkLst>
        </pc:spChg>
        <pc:spChg chg="mod">
          <ac:chgData name="Mizaan Ahmad" userId="1c5dd9f373d485ac" providerId="LiveId" clId="{39F474FD-1FF8-4BF7-BE3F-B88B9DEFD1F0}" dt="2021-05-31T00:01:51.472" v="137"/>
          <ac:spMkLst>
            <pc:docMk/>
            <pc:sldMk cId="2491112856" sldId="280"/>
            <ac:spMk id="8" creationId="{37275FC9-DCC8-4EE7-9F89-C054BC939FBA}"/>
          </ac:spMkLst>
        </pc:spChg>
      </pc:sldChg>
      <pc:sldChg chg="delSp modSp mod">
        <pc:chgData name="Mizaan Ahmad" userId="1c5dd9f373d485ac" providerId="LiveId" clId="{39F474FD-1FF8-4BF7-BE3F-B88B9DEFD1F0}" dt="2021-05-30T17:10:46.538" v="68" actId="27918"/>
        <pc:sldMkLst>
          <pc:docMk/>
          <pc:sldMk cId="1026700057" sldId="281"/>
        </pc:sldMkLst>
        <pc:spChg chg="del">
          <ac:chgData name="Mizaan Ahmad" userId="1c5dd9f373d485ac" providerId="LiveId" clId="{39F474FD-1FF8-4BF7-BE3F-B88B9DEFD1F0}" dt="2021-05-30T17:10:39.931" v="66" actId="478"/>
          <ac:spMkLst>
            <pc:docMk/>
            <pc:sldMk cId="1026700057" sldId="281"/>
            <ac:spMk id="30" creationId="{6C169F4A-9640-4059-9CAD-C716808497DD}"/>
          </ac:spMkLst>
        </pc:spChg>
        <pc:spChg chg="mod">
          <ac:chgData name="Mizaan Ahmad" userId="1c5dd9f373d485ac" providerId="LiveId" clId="{39F474FD-1FF8-4BF7-BE3F-B88B9DEFD1F0}" dt="2021-05-28T05:41:44.782" v="26"/>
          <ac:spMkLst>
            <pc:docMk/>
            <pc:sldMk cId="1026700057" sldId="281"/>
            <ac:spMk id="31" creationId="{83DAB2CF-300D-4DB5-B45B-DBB909FC4896}"/>
          </ac:spMkLst>
        </pc:spChg>
        <pc:spChg chg="mod">
          <ac:chgData name="Mizaan Ahmad" userId="1c5dd9f373d485ac" providerId="LiveId" clId="{39F474FD-1FF8-4BF7-BE3F-B88B9DEFD1F0}" dt="2021-05-28T05:41:44.782" v="26"/>
          <ac:spMkLst>
            <pc:docMk/>
            <pc:sldMk cId="1026700057" sldId="281"/>
            <ac:spMk id="33" creationId="{C9EDA928-934D-4253-B3F7-D2C5A0EA2328}"/>
          </ac:spMkLst>
        </pc:spChg>
        <pc:spChg chg="del mod">
          <ac:chgData name="Mizaan Ahmad" userId="1c5dd9f373d485ac" providerId="LiveId" clId="{39F474FD-1FF8-4BF7-BE3F-B88B9DEFD1F0}" dt="2021-05-30T17:10:39.931" v="66" actId="478"/>
          <ac:spMkLst>
            <pc:docMk/>
            <pc:sldMk cId="1026700057" sldId="281"/>
            <ac:spMk id="35" creationId="{CD52D763-E022-438E-BCA7-DADA4CE04A21}"/>
          </ac:spMkLst>
        </pc:spChg>
        <pc:spChg chg="del">
          <ac:chgData name="Mizaan Ahmad" userId="1c5dd9f373d485ac" providerId="LiveId" clId="{39F474FD-1FF8-4BF7-BE3F-B88B9DEFD1F0}" dt="2021-05-30T17:10:39.931" v="66" actId="478"/>
          <ac:spMkLst>
            <pc:docMk/>
            <pc:sldMk cId="1026700057" sldId="281"/>
            <ac:spMk id="36" creationId="{F1F82844-6A7D-42D9-93D7-70A9DADC8E0D}"/>
          </ac:spMkLst>
        </pc:spChg>
        <pc:spChg chg="del">
          <ac:chgData name="Mizaan Ahmad" userId="1c5dd9f373d485ac" providerId="LiveId" clId="{39F474FD-1FF8-4BF7-BE3F-B88B9DEFD1F0}" dt="2021-05-30T17:10:36.896" v="63" actId="478"/>
          <ac:spMkLst>
            <pc:docMk/>
            <pc:sldMk cId="1026700057" sldId="281"/>
            <ac:spMk id="37" creationId="{5A38E5DF-CBE7-4355-ABA2-AAA609CDB8D6}"/>
          </ac:spMkLst>
        </pc:spChg>
        <pc:spChg chg="del">
          <ac:chgData name="Mizaan Ahmad" userId="1c5dd9f373d485ac" providerId="LiveId" clId="{39F474FD-1FF8-4BF7-BE3F-B88B9DEFD1F0}" dt="2021-05-30T17:10:39.931" v="66" actId="478"/>
          <ac:spMkLst>
            <pc:docMk/>
            <pc:sldMk cId="1026700057" sldId="281"/>
            <ac:spMk id="39" creationId="{DE9AA03C-7D4E-405B-81BD-7CDBF4A43B07}"/>
          </ac:spMkLst>
        </pc:spChg>
        <pc:spChg chg="mod">
          <ac:chgData name="Mizaan Ahmad" userId="1c5dd9f373d485ac" providerId="LiveId" clId="{39F474FD-1FF8-4BF7-BE3F-B88B9DEFD1F0}" dt="2021-05-28T05:44:11.151" v="27"/>
          <ac:spMkLst>
            <pc:docMk/>
            <pc:sldMk cId="1026700057" sldId="281"/>
            <ac:spMk id="153" creationId="{A2AB544E-4468-4A75-974D-5F6A3F1DB67A}"/>
          </ac:spMkLst>
        </pc:spChg>
        <pc:spChg chg="mod">
          <ac:chgData name="Mizaan Ahmad" userId="1c5dd9f373d485ac" providerId="LiveId" clId="{39F474FD-1FF8-4BF7-BE3F-B88B9DEFD1F0}" dt="2021-05-28T05:44:22.359" v="28"/>
          <ac:spMkLst>
            <pc:docMk/>
            <pc:sldMk cId="1026700057" sldId="281"/>
            <ac:spMk id="156" creationId="{FE11D61C-FF8A-4EE8-B50B-130B038F0E97}"/>
          </ac:spMkLst>
        </pc:spChg>
        <pc:spChg chg="mod">
          <ac:chgData name="Mizaan Ahmad" userId="1c5dd9f373d485ac" providerId="LiveId" clId="{39F474FD-1FF8-4BF7-BE3F-B88B9DEFD1F0}" dt="2021-05-28T05:41:44.782" v="26"/>
          <ac:spMkLst>
            <pc:docMk/>
            <pc:sldMk cId="1026700057" sldId="281"/>
            <ac:spMk id="158" creationId="{46458C66-1FBA-4251-B989-C846FD6B7E45}"/>
          </ac:spMkLst>
        </pc:spChg>
        <pc:spChg chg="mod">
          <ac:chgData name="Mizaan Ahmad" userId="1c5dd9f373d485ac" providerId="LiveId" clId="{39F474FD-1FF8-4BF7-BE3F-B88B9DEFD1F0}" dt="2021-05-30T17:10:38.653" v="65" actId="1076"/>
          <ac:spMkLst>
            <pc:docMk/>
            <pc:sldMk cId="1026700057" sldId="281"/>
            <ac:spMk id="162" creationId="{BE44FBF2-A33C-4A25-A70A-F999F9D86D64}"/>
          </ac:spMkLst>
        </pc:spChg>
      </pc:sldChg>
      <pc:sldChg chg="modSp mod">
        <pc:chgData name="Mizaan Ahmad" userId="1c5dd9f373d485ac" providerId="LiveId" clId="{39F474FD-1FF8-4BF7-BE3F-B88B9DEFD1F0}" dt="2021-05-30T23:59:47.531" v="124"/>
        <pc:sldMkLst>
          <pc:docMk/>
          <pc:sldMk cId="908867797" sldId="283"/>
        </pc:sldMkLst>
        <pc:spChg chg="mod">
          <ac:chgData name="Mizaan Ahmad" userId="1c5dd9f373d485ac" providerId="LiveId" clId="{39F474FD-1FF8-4BF7-BE3F-B88B9DEFD1F0}" dt="2021-05-28T05:44:11.151" v="27"/>
          <ac:spMkLst>
            <pc:docMk/>
            <pc:sldMk cId="908867797" sldId="283"/>
            <ac:spMk id="88" creationId="{AE6A1803-CF0D-41E1-BCA4-BCD1F3986BB4}"/>
          </ac:spMkLst>
        </pc:spChg>
        <pc:spChg chg="mod">
          <ac:chgData name="Mizaan Ahmad" userId="1c5dd9f373d485ac" providerId="LiveId" clId="{39F474FD-1FF8-4BF7-BE3F-B88B9DEFD1F0}" dt="2021-05-28T05:44:22.359" v="28"/>
          <ac:spMkLst>
            <pc:docMk/>
            <pc:sldMk cId="908867797" sldId="283"/>
            <ac:spMk id="90" creationId="{224D0F31-B4E7-45A3-8ACE-E9CE9C031EA7}"/>
          </ac:spMkLst>
        </pc:spChg>
        <pc:spChg chg="mod">
          <ac:chgData name="Mizaan Ahmad" userId="1c5dd9f373d485ac" providerId="LiveId" clId="{39F474FD-1FF8-4BF7-BE3F-B88B9DEFD1F0}" dt="2021-05-28T05:41:44.782" v="26"/>
          <ac:spMkLst>
            <pc:docMk/>
            <pc:sldMk cId="908867797" sldId="283"/>
            <ac:spMk id="91" creationId="{B0EF89E5-37B0-4ECB-AD05-33E40C5AAE16}"/>
          </ac:spMkLst>
        </pc:spChg>
        <pc:spChg chg="mod">
          <ac:chgData name="Mizaan Ahmad" userId="1c5dd9f373d485ac" providerId="LiveId" clId="{39F474FD-1FF8-4BF7-BE3F-B88B9DEFD1F0}" dt="2021-05-28T05:41:44.782" v="26"/>
          <ac:spMkLst>
            <pc:docMk/>
            <pc:sldMk cId="908867797" sldId="283"/>
            <ac:spMk id="124" creationId="{1DDEC7CB-1B7D-457D-AB8B-A9008867F2BA}"/>
          </ac:spMkLst>
        </pc:spChg>
        <pc:spChg chg="mod">
          <ac:chgData name="Mizaan Ahmad" userId="1c5dd9f373d485ac" providerId="LiveId" clId="{39F474FD-1FF8-4BF7-BE3F-B88B9DEFD1F0}" dt="2021-05-30T23:59:47.531" v="124"/>
          <ac:spMkLst>
            <pc:docMk/>
            <pc:sldMk cId="908867797" sldId="283"/>
            <ac:spMk id="156" creationId="{DD2CACB0-98A4-471A-9DEE-A4A2CC4EFE99}"/>
          </ac:spMkLst>
        </pc:spChg>
        <pc:spChg chg="mod">
          <ac:chgData name="Mizaan Ahmad" userId="1c5dd9f373d485ac" providerId="LiveId" clId="{39F474FD-1FF8-4BF7-BE3F-B88B9DEFD1F0}" dt="2021-05-28T05:41:44.782" v="26"/>
          <ac:spMkLst>
            <pc:docMk/>
            <pc:sldMk cId="908867797" sldId="283"/>
            <ac:spMk id="186" creationId="{B61E75F1-03B2-403F-B23A-68A5F04BD03D}"/>
          </ac:spMkLst>
        </pc:spChg>
        <pc:spChg chg="mod">
          <ac:chgData name="Mizaan Ahmad" userId="1c5dd9f373d485ac" providerId="LiveId" clId="{39F474FD-1FF8-4BF7-BE3F-B88B9DEFD1F0}" dt="2021-05-30T23:55:01.621" v="91"/>
          <ac:spMkLst>
            <pc:docMk/>
            <pc:sldMk cId="908867797" sldId="283"/>
            <ac:spMk id="215" creationId="{747B5C4E-BFB7-4CD3-8BB4-CE0B73C31E26}"/>
          </ac:spMkLst>
        </pc:spChg>
        <pc:spChg chg="mod">
          <ac:chgData name="Mizaan Ahmad" userId="1c5dd9f373d485ac" providerId="LiveId" clId="{39F474FD-1FF8-4BF7-BE3F-B88B9DEFD1F0}" dt="2021-05-30T23:55:23.154" v="92"/>
          <ac:spMkLst>
            <pc:docMk/>
            <pc:sldMk cId="908867797" sldId="283"/>
            <ac:spMk id="220" creationId="{9E6176AF-CD31-4699-9854-08B85C105DB8}"/>
          </ac:spMkLst>
        </pc:spChg>
        <pc:spChg chg="mod">
          <ac:chgData name="Mizaan Ahmad" userId="1c5dd9f373d485ac" providerId="LiveId" clId="{39F474FD-1FF8-4BF7-BE3F-B88B9DEFD1F0}" dt="2021-05-30T23:55:35.864" v="93"/>
          <ac:spMkLst>
            <pc:docMk/>
            <pc:sldMk cId="908867797" sldId="283"/>
            <ac:spMk id="231" creationId="{F98914ED-6BB0-4C91-8310-A652F7EE63C8}"/>
          </ac:spMkLst>
        </pc:spChg>
        <pc:spChg chg="mod">
          <ac:chgData name="Mizaan Ahmad" userId="1c5dd9f373d485ac" providerId="LiveId" clId="{39F474FD-1FF8-4BF7-BE3F-B88B9DEFD1F0}" dt="2021-05-30T23:55:54.765" v="94"/>
          <ac:spMkLst>
            <pc:docMk/>
            <pc:sldMk cId="908867797" sldId="283"/>
            <ac:spMk id="242" creationId="{1CBD92E4-537C-4C49-ACEB-40A0C7D5FE1D}"/>
          </ac:spMkLst>
        </pc:spChg>
        <pc:spChg chg="mod">
          <ac:chgData name="Mizaan Ahmad" userId="1c5dd9f373d485ac" providerId="LiveId" clId="{39F474FD-1FF8-4BF7-BE3F-B88B9DEFD1F0}" dt="2021-05-30T23:56:55.115" v="97"/>
          <ac:spMkLst>
            <pc:docMk/>
            <pc:sldMk cId="908867797" sldId="283"/>
            <ac:spMk id="269" creationId="{6F9C93EA-50B3-4707-BAD8-76B898AD0A7D}"/>
          </ac:spMkLst>
        </pc:spChg>
        <pc:spChg chg="mod">
          <ac:chgData name="Mizaan Ahmad" userId="1c5dd9f373d485ac" providerId="LiveId" clId="{39F474FD-1FF8-4BF7-BE3F-B88B9DEFD1F0}" dt="2021-05-30T23:57:29.975" v="98"/>
          <ac:spMkLst>
            <pc:docMk/>
            <pc:sldMk cId="908867797" sldId="283"/>
            <ac:spMk id="273" creationId="{3A4D5A25-AB44-43B5-B0DE-CDFC7F4E0272}"/>
          </ac:spMkLst>
        </pc:spChg>
        <pc:spChg chg="mod">
          <ac:chgData name="Mizaan Ahmad" userId="1c5dd9f373d485ac" providerId="LiveId" clId="{39F474FD-1FF8-4BF7-BE3F-B88B9DEFD1F0}" dt="2021-05-30T23:56:28.420" v="96"/>
          <ac:spMkLst>
            <pc:docMk/>
            <pc:sldMk cId="908867797" sldId="283"/>
            <ac:spMk id="291" creationId="{0AD5A55C-8B7B-438E-A04E-45A331762F74}"/>
          </ac:spMkLst>
        </pc:spChg>
        <pc:spChg chg="mod">
          <ac:chgData name="Mizaan Ahmad" userId="1c5dd9f373d485ac" providerId="LiveId" clId="{39F474FD-1FF8-4BF7-BE3F-B88B9DEFD1F0}" dt="2021-05-30T23:56:16.811" v="95"/>
          <ac:spMkLst>
            <pc:docMk/>
            <pc:sldMk cId="908867797" sldId="283"/>
            <ac:spMk id="295" creationId="{CD961B2F-10B2-4BA2-88B5-724F72E2969F}"/>
          </ac:spMkLst>
        </pc:spChg>
      </pc:sldChg>
      <pc:sldChg chg="modSp mod">
        <pc:chgData name="Mizaan Ahmad" userId="1c5dd9f373d485ac" providerId="LiveId" clId="{39F474FD-1FF8-4BF7-BE3F-B88B9DEFD1F0}" dt="2021-05-30T23:21:46.246" v="84" actId="33524"/>
        <pc:sldMkLst>
          <pc:docMk/>
          <pc:sldMk cId="1414545796" sldId="284"/>
        </pc:sldMkLst>
        <pc:spChg chg="mod">
          <ac:chgData name="Mizaan Ahmad" userId="1c5dd9f373d485ac" providerId="LiveId" clId="{39F474FD-1FF8-4BF7-BE3F-B88B9DEFD1F0}" dt="2021-05-28T05:41:44.782" v="26"/>
          <ac:spMkLst>
            <pc:docMk/>
            <pc:sldMk cId="1414545796" sldId="284"/>
            <ac:spMk id="161" creationId="{CF4F4415-B4BB-4F27-841A-3CE38B0B8142}"/>
          </ac:spMkLst>
        </pc:spChg>
        <pc:spChg chg="mod">
          <ac:chgData name="Mizaan Ahmad" userId="1c5dd9f373d485ac" providerId="LiveId" clId="{39F474FD-1FF8-4BF7-BE3F-B88B9DEFD1F0}" dt="2021-05-28T05:44:11.151" v="27"/>
          <ac:spMkLst>
            <pc:docMk/>
            <pc:sldMk cId="1414545796" sldId="284"/>
            <ac:spMk id="203" creationId="{78386FDC-54E5-48E1-9F0A-C187BC79D73E}"/>
          </ac:spMkLst>
        </pc:spChg>
        <pc:spChg chg="mod">
          <ac:chgData name="Mizaan Ahmad" userId="1c5dd9f373d485ac" providerId="LiveId" clId="{39F474FD-1FF8-4BF7-BE3F-B88B9DEFD1F0}" dt="2021-05-28T05:44:22.359" v="28"/>
          <ac:spMkLst>
            <pc:docMk/>
            <pc:sldMk cId="1414545796" sldId="284"/>
            <ac:spMk id="205" creationId="{52316AB0-600E-42AD-AEAC-9C65662CD344}"/>
          </ac:spMkLst>
        </pc:spChg>
        <pc:spChg chg="mod">
          <ac:chgData name="Mizaan Ahmad" userId="1c5dd9f373d485ac" providerId="LiveId" clId="{39F474FD-1FF8-4BF7-BE3F-B88B9DEFD1F0}" dt="2021-05-28T05:41:44.782" v="26"/>
          <ac:spMkLst>
            <pc:docMk/>
            <pc:sldMk cId="1414545796" sldId="284"/>
            <ac:spMk id="206" creationId="{0B2695C1-D515-42DC-BCB9-F1DA5ABC57D3}"/>
          </ac:spMkLst>
        </pc:spChg>
        <pc:spChg chg="mod">
          <ac:chgData name="Mizaan Ahmad" userId="1c5dd9f373d485ac" providerId="LiveId" clId="{39F474FD-1FF8-4BF7-BE3F-B88B9DEFD1F0}" dt="2021-05-30T23:21:46.246" v="84" actId="33524"/>
          <ac:spMkLst>
            <pc:docMk/>
            <pc:sldMk cId="1414545796" sldId="284"/>
            <ac:spMk id="388" creationId="{E4D10574-58A5-4FB2-B7A4-09D7B877DA6D}"/>
          </ac:spMkLst>
        </pc:spChg>
      </pc:sldChg>
      <pc:sldChg chg="modSp mod">
        <pc:chgData name="Mizaan Ahmad" userId="1c5dd9f373d485ac" providerId="LiveId" clId="{39F474FD-1FF8-4BF7-BE3F-B88B9DEFD1F0}" dt="2021-05-31T00:03:26.460" v="142"/>
        <pc:sldMkLst>
          <pc:docMk/>
          <pc:sldMk cId="3783533735" sldId="285"/>
        </pc:sldMkLst>
        <pc:spChg chg="mod">
          <ac:chgData name="Mizaan Ahmad" userId="1c5dd9f373d485ac" providerId="LiveId" clId="{39F474FD-1FF8-4BF7-BE3F-B88B9DEFD1F0}" dt="2021-05-30T17:09:45.796" v="47"/>
          <ac:spMkLst>
            <pc:docMk/>
            <pc:sldMk cId="3783533735" sldId="285"/>
            <ac:spMk id="6" creationId="{AF80A39C-E3D8-480C-B336-1075A5AA03DA}"/>
          </ac:spMkLst>
        </pc:spChg>
        <pc:spChg chg="mod">
          <ac:chgData name="Mizaan Ahmad" userId="1c5dd9f373d485ac" providerId="LiveId" clId="{39F474FD-1FF8-4BF7-BE3F-B88B9DEFD1F0}" dt="2021-05-28T05:37:49.445" v="16"/>
          <ac:spMkLst>
            <pc:docMk/>
            <pc:sldMk cId="3783533735" sldId="285"/>
            <ac:spMk id="8" creationId="{602728D8-0F47-4841-870A-A5046F655BE1}"/>
          </ac:spMkLst>
        </pc:spChg>
        <pc:spChg chg="mod">
          <ac:chgData name="Mizaan Ahmad" userId="1c5dd9f373d485ac" providerId="LiveId" clId="{39F474FD-1FF8-4BF7-BE3F-B88B9DEFD1F0}" dt="2021-05-31T00:03:26.460" v="142"/>
          <ac:spMkLst>
            <pc:docMk/>
            <pc:sldMk cId="3783533735" sldId="285"/>
            <ac:spMk id="47" creationId="{7FDF7E63-7C77-46DB-AEC3-E85B8E34E603}"/>
          </ac:spMkLst>
        </pc:spChg>
        <pc:spChg chg="mod">
          <ac:chgData name="Mizaan Ahmad" userId="1c5dd9f373d485ac" providerId="LiveId" clId="{39F474FD-1FF8-4BF7-BE3F-B88B9DEFD1F0}" dt="2021-05-31T00:02:39.115" v="141" actId="20577"/>
          <ac:spMkLst>
            <pc:docMk/>
            <pc:sldMk cId="3783533735" sldId="285"/>
            <ac:spMk id="48" creationId="{41C2AB24-194D-4981-922B-E9B156A98E95}"/>
          </ac:spMkLst>
        </pc:spChg>
      </pc:sldChg>
      <pc:sldChg chg="new del">
        <pc:chgData name="Mizaan Ahmad" userId="1c5dd9f373d485ac" providerId="LiveId" clId="{39F474FD-1FF8-4BF7-BE3F-B88B9DEFD1F0}" dt="2021-05-30T23:27:42.203" v="88" actId="680"/>
        <pc:sldMkLst>
          <pc:docMk/>
          <pc:sldMk cId="4259955116" sldId="28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STV%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STV%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STV%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STV%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STV%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TV%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STV%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TV%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TV%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TV%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TV%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TV%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TV%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STV%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STV%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52</c:v>
                </c:pt>
                <c:pt idx="1">
                  <c:v>74</c:v>
                </c:pt>
                <c:pt idx="2">
                  <c:v>74</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St Vincent's Hospital</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16</c:v>
                </c:pt>
                <c:pt idx="1">
                  <c:v>27</c:v>
                </c:pt>
                <c:pt idx="2">
                  <c:v>24</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0.17</c:v>
                </c:pt>
                <c:pt idx="1">
                  <c:v>0.08</c:v>
                </c:pt>
                <c:pt idx="2">
                  <c:v>0.08</c:v>
                </c:pt>
                <c:pt idx="3">
                  <c:v>0.08</c:v>
                </c:pt>
                <c:pt idx="4">
                  <c:v>0.08</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0.02</c:v>
                </c:pt>
                <c:pt idx="2">
                  <c:v>0.02</c:v>
                </c:pt>
                <c:pt idx="3">
                  <c:v>0.02</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0.16</c:v>
                </c:pt>
                <c:pt idx="1">
                  <c:v>0.12</c:v>
                </c:pt>
                <c:pt idx="2">
                  <c:v>0.12</c:v>
                </c:pt>
                <c:pt idx="3">
                  <c:v>0.11</c:v>
                </c:pt>
                <c:pt idx="4">
                  <c:v>0.11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0.12</c:v>
                </c:pt>
                <c:pt idx="2">
                  <c:v>0.1</c:v>
                </c:pt>
                <c:pt idx="3">
                  <c:v>7.0000000000000007E-2</c:v>
                </c:pt>
                <c:pt idx="4">
                  <c:v>0.04</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0.81</c:v>
                </c:pt>
                <c:pt idx="1">
                  <c:v>0.73</c:v>
                </c:pt>
                <c:pt idx="2">
                  <c:v>0.63</c:v>
                </c:pt>
                <c:pt idx="3">
                  <c:v>0.15</c:v>
                </c:pt>
                <c:pt idx="4">
                  <c:v>0.05</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St Vincent's Hospital</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0.13</c:v>
                </c:pt>
                <c:pt idx="2">
                  <c:v>0.56999999999999995</c:v>
                </c:pt>
                <c:pt idx="3">
                  <c:v>4.4999999999999997E-3</c:v>
                </c:pt>
                <c:pt idx="4">
                  <c:v>0.35</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Improved communication</c:v>
                </c:pt>
                <c:pt idx="3">
                  <c:v>Meeting or reviews arranged</c:v>
                </c:pt>
                <c:pt idx="4">
                  <c:v>Changes in policy, practice or training</c:v>
                </c:pt>
                <c:pt idx="5">
                  <c:v>Safety/risk issue addressed</c:v>
                </c:pt>
              </c:strCache>
            </c:strRef>
          </c:cat>
          <c:val>
            <c:numRef>
              <c:f>Actions!$B$1:$B$6</c:f>
              <c:numCache>
                <c:formatCode>0%</c:formatCode>
                <c:ptCount val="6"/>
                <c:pt idx="0">
                  <c:v>0.62</c:v>
                </c:pt>
                <c:pt idx="1">
                  <c:v>0.32</c:v>
                </c:pt>
                <c:pt idx="2">
                  <c:v>0.21</c:v>
                </c:pt>
                <c:pt idx="3">
                  <c:v>0.15</c:v>
                </c:pt>
                <c:pt idx="4">
                  <c:v>0.12</c:v>
                </c:pt>
                <c:pt idx="5">
                  <c:v>0.06</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St Vincent's Hospital</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St Vincent's Hospital</c:v>
                </c:pt>
              </c:strCache>
            </c:strRef>
          </c:cat>
          <c:val>
            <c:numRef>
              <c:f>ComplaintMedians!$D$2:$D$4</c:f>
              <c:numCache>
                <c:formatCode>General</c:formatCode>
                <c:ptCount val="3"/>
                <c:pt idx="0">
                  <c:v>23</c:v>
                </c:pt>
                <c:pt idx="1">
                  <c:v>8</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St Vincent's Hospital</c:v>
                </c:pt>
              </c:strCache>
            </c:strRef>
          </c:cat>
          <c:val>
            <c:numRef>
              <c:f>ComplaintMedians!$E$2:$E$4</c:f>
              <c:numCache>
                <c:formatCode>General</c:formatCode>
                <c:ptCount val="3"/>
                <c:pt idx="0">
                  <c:v>15</c:v>
                </c:pt>
                <c:pt idx="1">
                  <c:v>13</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56</c:v>
                </c:pt>
                <c:pt idx="1">
                  <c:v>17</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15</c:v>
                </c:pt>
                <c:pt idx="1">
                  <c:v>9</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c:v>
                </c:pt>
                <c:pt idx="1">
                  <c:v>0.39</c:v>
                </c:pt>
                <c:pt idx="2">
                  <c:v>0.38</c:v>
                </c:pt>
                <c:pt idx="3">
                  <c:v>0.23</c:v>
                </c:pt>
                <c:pt idx="4">
                  <c:v>0.23</c:v>
                </c:pt>
                <c:pt idx="5">
                  <c:v>0.12</c:v>
                </c:pt>
                <c:pt idx="6">
                  <c:v>0.14000000000000001</c:v>
                </c:pt>
                <c:pt idx="7">
                  <c:v>0.15</c:v>
                </c:pt>
                <c:pt idx="8">
                  <c:v>0.08</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0.42</c:v>
                </c:pt>
                <c:pt idx="1">
                  <c:v>0.13</c:v>
                </c:pt>
                <c:pt idx="2">
                  <c:v>0.25</c:v>
                </c:pt>
                <c:pt idx="3">
                  <c:v>0.08</c:v>
                </c:pt>
                <c:pt idx="4">
                  <c:v>0.17</c:v>
                </c:pt>
                <c:pt idx="5">
                  <c:v>0.08</c:v>
                </c:pt>
                <c:pt idx="6">
                  <c:v>0.08</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0.24</c:v>
                </c:pt>
                <c:pt idx="1">
                  <c:v>0.28999999999999998</c:v>
                </c:pt>
                <c:pt idx="2">
                  <c:v>0.59</c:v>
                </c:pt>
                <c:pt idx="3">
                  <c:v>0.18</c:v>
                </c:pt>
                <c:pt idx="4">
                  <c:v>0.82</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0.21</c:v>
                </c:pt>
                <c:pt idx="1">
                  <c:v>0.41</c:v>
                </c:pt>
                <c:pt idx="2">
                  <c:v>0.34</c:v>
                </c:pt>
                <c:pt idx="3">
                  <c:v>0.25</c:v>
                </c:pt>
                <c:pt idx="4">
                  <c:v>0.66</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0.22</c:v>
                </c:pt>
                <c:pt idx="1">
                  <c:v>0.11</c:v>
                </c:pt>
                <c:pt idx="2">
                  <c:v>0.22</c:v>
                </c:pt>
                <c:pt idx="3">
                  <c:v>0.11</c:v>
                </c:pt>
                <c:pt idx="4">
                  <c:v>0.33</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0.13</c:v>
                </c:pt>
                <c:pt idx="1">
                  <c:v>0.33</c:v>
                </c:pt>
                <c:pt idx="2">
                  <c:v>7.0000000000000007E-2</c:v>
                </c:pt>
                <c:pt idx="3">
                  <c:v>7.0000000000000007E-2</c:v>
                </c:pt>
                <c:pt idx="4">
                  <c:v>0.47</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94EECE5A-0A21-43E8-88ED-B522463D521E}"/>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St Vincent's Hospital</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(n=74)</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St Vincent's Hospital</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(n=24)</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St Vincent's Hospital</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442181747"/>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2676863486"/>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698954441"/>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484993415"/>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487960"/>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St Vincent's Hospital were broadly consistent with those raised in complaints to the MHCC for the sector, with treatment, communication, conduct and behaviour, and medication the most frequently raised issues across the reporting period.</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St Vincent's Hospital were broadly consistent with those raised in complaints to services for the sector, with complaints most often about treatment and conduct and behaviour.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3745769"/>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both complaints to the MHCC about St Vincent's Hospital and to St Vincent's Hospital directly, consistent with the sector, consumers were more likely than family members/ carers to raise issues about conduct and behaviour, while family members/carers were more likely to raise concerns about communication.</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Unlike the sector, consumers were more likely than family members to raise treatment concerns directly with St Vincent's Hospital.</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St Vincent's Hospital</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4192642828"/>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544414261"/>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(n=56)</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(n=17)</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(n=15)</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(n=9)</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003686561"/>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355994610"/>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Diagnosis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Incorrect or disputed diagnosis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communication with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empathy or compassion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Refusal to admit or treat</a:t>
            </a: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Diagnosis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assessment process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Medication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Dissatisfaction with prescribed medication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family/carer of voluntary consumers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500485" cy="4287456"/>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compulsory patients was the most frequently occurring issue in complaints to the MHCC about St Vincent's Hospital in 2019-20, consistent with the sector.</a:t>
            </a:r>
          </a:p>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frequently occurring issue in complaints made directly to St Vincent's in 2019-20 was rudeness/lack of respect/discourtesy</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367832506"/>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1005607634"/>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St Vincent's Hospital</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St Vincent's Hospital</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(n=74)</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St Vincent's Hospital</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(n=24)</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4243588075"/>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52A39"/>
                </a:solidFill>
                <a:effectLst/>
                <a:latin typeface="Arial Nova Light" panose="020B0304020202020204" pitchFamily="34" charset="0"/>
                <a:ea typeface="+mn-ea"/>
                <a:cs typeface="Arial" panose="020B0604020202020204" pitchFamily="34" charset="0"/>
              </a:rPr>
              <a:t>Closed complaints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St Vincent's Hospital</a:t>
            </a:r>
            <a:endParaRPr kumimoji="0" lang="en-AU" sz="800" b="0" i="0" u="none" strike="noStrike" kern="1200" cap="none" spc="0" normalizeH="0" baseline="0" noProof="0" dirty="0">
              <a:ln>
                <a:noFill/>
              </a:ln>
              <a:solidFill>
                <a:prstClr val="black"/>
              </a:solidFill>
              <a:effectLst/>
              <a:uLnTx/>
              <a:uFillTx/>
              <a:latin typeface="Arial" panose="020B0604020202020204"/>
              <a:ea typeface="+mn-ea"/>
              <a:cs typeface="+mn-cs"/>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468285" cy="4641848"/>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St Vincent's Hospital</a:t>
            </a:r>
            <a:r>
              <a:rPr lang="en-AU" sz="800" dirty="0">
                <a:solidFill>
                  <a:prstClr val="black"/>
                </a:solidFill>
                <a:latin typeface="Arial" panose="020B0604020202020204"/>
              </a:rPr>
              <a:t> </a:t>
            </a:r>
            <a:r>
              <a:rPr lang="en-US" sz="1800" dirty="0">
                <a:solidFill>
                  <a:schemeClr val="accent3"/>
                </a:solidFill>
                <a:latin typeface="Arial Nova Light" panose="020B0304020202020204" pitchFamily="34" charset="0"/>
                <a:cs typeface="Arial" panose="020B0604020202020204" pitchFamily="34" charset="0"/>
              </a:rPr>
              <a:t>in response to complaints made to the MHCC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St Vincent's Hospital</a:t>
            </a:r>
            <a:r>
              <a:rPr lang="en-US" sz="1800" dirty="0">
                <a:solidFill>
                  <a:schemeClr val="accent3"/>
                </a:solidFill>
                <a:latin typeface="Arial Nova Light" panose="020B0304020202020204" pitchFamily="34" charset="0"/>
                <a:cs typeface="Arial" panose="020B0604020202020204" pitchFamily="34" charset="0"/>
              </a:rPr>
              <a:t>mirrored statewide trends, with most resulting in acknowledgement, action or answer.</a:t>
            </a:r>
          </a:p>
          <a:p>
            <a:pPr marL="342900" indent="-342900">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data was not available for approximately one third of complaints made directly to St Vincent's Hospital in 2019-20.</a:t>
            </a:r>
          </a:p>
          <a:p>
            <a:pPr marL="342900" indent="-342900" algn="l">
              <a:lnSpc>
                <a:spcPct val="110000"/>
              </a:lnSpc>
              <a:spcBef>
                <a:spcPts val="600"/>
              </a:spcBef>
              <a:spcAft>
                <a:spcPts val="600"/>
              </a:spcAft>
              <a:buFont typeface="Arial" panose="020B0604020202020204" pitchFamily="34" charset="0"/>
              <a:buChar char="•"/>
            </a:pPr>
            <a:endParaRPr lang="en-US"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St Vincent's Hospital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4034509639"/>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779351"/>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to the MHCC than directly to St Vincent's Hospital.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compulsory patients was the most frequently occurring issue in complaints to the MHCC about St Vincent's Hospital in 2019-20, consistent with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frequently occurring issue in complaints made directly to St Vincent's in 2019-20 was rudeness/lack of respect/discourtesy</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3745769"/>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a:t>
            </a:r>
            <a:r>
              <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St Vincent's Hospital</a:t>
            </a:r>
            <a:r>
              <a:rPr lang="en-AU" sz="700" dirty="0">
                <a:solidFill>
                  <a:prstClr val="black"/>
                </a:solidFill>
                <a:latin typeface="Arial" panose="020B0604020202020204"/>
              </a:rPr>
              <a:t> </a:t>
            </a:r>
            <a:r>
              <a:rPr lang="en-US" sz="1600" dirty="0">
                <a:solidFill>
                  <a:schemeClr val="accent3"/>
                </a:solidFill>
                <a:latin typeface="Arial Nova Light" panose="020B0304020202020204" pitchFamily="34" charset="0"/>
                <a:cs typeface="Arial" panose="020B0604020202020204" pitchFamily="34" charset="0"/>
              </a:rPr>
              <a:t>in response to complaints made to the MHCC about </a:t>
            </a:r>
            <a:r>
              <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St Vincent's Hospital</a:t>
            </a:r>
            <a:r>
              <a:rPr lang="en-US" sz="1600" dirty="0">
                <a:solidFill>
                  <a:schemeClr val="accent3"/>
                </a:solidFill>
                <a:latin typeface="Arial Nova Light" panose="020B0304020202020204" pitchFamily="34" charset="0"/>
                <a:cs typeface="Arial" panose="020B0604020202020204" pitchFamily="34" charset="0"/>
              </a:rPr>
              <a:t>mirrored statewide trends, with most resulting in acknowledgement, action or answer.</a:t>
            </a:r>
          </a:p>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not available for approximately one third of complaints made directly to St Vincent's Hospital in 2019-20.</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the number of complaints to the MHCC about St Vincent's Hospital, as well as direct complaints to St Vincent's Hospital, increased in 2018-19 before remaining stable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to the MHCC than directly to St Vincent's Hospital.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74</a:t>
            </a:r>
          </a:p>
          <a:p>
            <a:pPr>
              <a:lnSpc>
                <a:spcPct val="80000"/>
              </a:lnSpc>
            </a:pPr>
            <a:r>
              <a:rPr lang="en-AU" sz="1600" dirty="0">
                <a:solidFill>
                  <a:srgbClr val="052A39"/>
                </a:solidFill>
                <a:latin typeface="Arial Nova Light" panose="020B0304020202020204" pitchFamily="34" charset="0"/>
              </a:rPr>
              <a:t>Complaints to MHCC about St Vincent's Hospital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24</a:t>
            </a:r>
          </a:p>
          <a:p>
            <a:pPr>
              <a:lnSpc>
                <a:spcPct val="80000"/>
              </a:lnSpc>
            </a:pPr>
            <a:r>
              <a:rPr lang="en-AU" sz="1600" dirty="0">
                <a:solidFill>
                  <a:srgbClr val="052A39"/>
                </a:solidFill>
                <a:latin typeface="Arial Nova Light" panose="020B0304020202020204" pitchFamily="34" charset="0"/>
              </a:rPr>
              <a:t>Complaints to St Vincent's Hospital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175909823"/>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Inner West AMHS received a higher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Inner West AMHS received a lower rate of direct complaints than the sector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(n=74)</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St Vincent's Hospital</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(n=24)</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595458668"/>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St Vincent's Hospital</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St Vincent's Hospital</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St Vincent's Hospital</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St Vincent's Hospital</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St Vincent's Hospital was broadly consistent with the sector, with consumers making most complaints.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in complaints directly to St Vincent's Hospital, most complaints were raised by consumers.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2661771592"/>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www.w3.org/XML/1998/namespace"/>
    <ds:schemaRef ds:uri="http://schemas.microsoft.com/office/infopath/2007/PartnerControls"/>
    <ds:schemaRef ds:uri="http://purl.org/dc/dcmitype/"/>
    <ds:schemaRef ds:uri="346a98b2-8cb5-4b00-9f7c-6f20646cf270"/>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1003d65e-de0c-4738-9985-419c46fd36e2"/>
    <ds:schemaRef ds:uri="http://purl.org/dc/terms/"/>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17453</TotalTime>
  <Words>1506</Words>
  <Application>Microsoft Office PowerPoint</Application>
  <PresentationFormat>Widescreen</PresentationFormat>
  <Paragraphs>190</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St Vincent's Hospital</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2022-04-11T03:25:27Z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518b4f24-547d-4109-9e57-45aa0302a8c5</vt:lpwstr>
  </property>
  <property fmtid="{D5CDD505-2E9C-101B-9397-08002B2CF9AE}" pid="9" name="MSIP_Label_43e64453-338c-4f93-8a4d-0039a0a41f2a_ContentBits">
    <vt:lpwstr>2</vt:lpwstr>
  </property>
</Properties>
</file>