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6B75E3-A547-468A-BC16-DD3E4D2A8094}" v="32" dt="2021-05-30T17:15:32.5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6B6B75E3-A547-468A-BC16-DD3E4D2A8094}"/>
    <pc:docChg chg="undo redo custSel modSld">
      <pc:chgData name="Mizaan Ahmad" userId="1c5dd9f373d485ac" providerId="LiveId" clId="{6B6B75E3-A547-468A-BC16-DD3E4D2A8094}" dt="2021-05-30T23:51:17.363" v="847" actId="20577"/>
      <pc:docMkLst>
        <pc:docMk/>
      </pc:docMkLst>
      <pc:sldChg chg="modSp">
        <pc:chgData name="Mizaan Ahmad" userId="1c5dd9f373d485ac" providerId="LiveId" clId="{6B6B75E3-A547-468A-BC16-DD3E4D2A8094}" dt="2021-05-28T05:41:19.478" v="67"/>
        <pc:sldMkLst>
          <pc:docMk/>
          <pc:sldMk cId="728255935" sldId="256"/>
        </pc:sldMkLst>
        <pc:spChg chg="mod">
          <ac:chgData name="Mizaan Ahmad" userId="1c5dd9f373d485ac" providerId="LiveId" clId="{6B6B75E3-A547-468A-BC16-DD3E4D2A8094}" dt="2021-05-28T05:41:19.478" v="67"/>
          <ac:spMkLst>
            <pc:docMk/>
            <pc:sldMk cId="728255935" sldId="256"/>
            <ac:spMk id="2" creationId="{9397E537-13FD-4378-9583-8D5B5C02A877}"/>
          </ac:spMkLst>
        </pc:spChg>
      </pc:sldChg>
      <pc:sldChg chg="modSp mod">
        <pc:chgData name="Mizaan Ahmad" userId="1c5dd9f373d485ac" providerId="LiveId" clId="{6B6B75E3-A547-468A-BC16-DD3E4D2A8094}" dt="2021-05-30T23:28:47.858" v="616" actId="1076"/>
        <pc:sldMkLst>
          <pc:docMk/>
          <pc:sldMk cId="2468528989" sldId="261"/>
        </pc:sldMkLst>
        <pc:spChg chg="mod">
          <ac:chgData name="Mizaan Ahmad" userId="1c5dd9f373d485ac" providerId="LiveId" clId="{6B6B75E3-A547-468A-BC16-DD3E4D2A8094}" dt="2021-05-28T05:41:19.478" v="67"/>
          <ac:spMkLst>
            <pc:docMk/>
            <pc:sldMk cId="2468528989" sldId="261"/>
            <ac:spMk id="60" creationId="{AB061075-8A5B-40FF-8648-8D92BC4CCE3C}"/>
          </ac:spMkLst>
        </pc:spChg>
        <pc:spChg chg="mod">
          <ac:chgData name="Mizaan Ahmad" userId="1c5dd9f373d485ac" providerId="LiveId" clId="{6B6B75E3-A547-468A-BC16-DD3E4D2A8094}" dt="2021-05-28T05:55:35.127" v="73" actId="20577"/>
          <ac:spMkLst>
            <pc:docMk/>
            <pc:sldMk cId="2468528989" sldId="261"/>
            <ac:spMk id="62" creationId="{CB5D0E10-8852-4137-8C7E-F4E521A448D5}"/>
          </ac:spMkLst>
        </pc:spChg>
        <pc:spChg chg="mod">
          <ac:chgData name="Mizaan Ahmad" userId="1c5dd9f373d485ac" providerId="LiveId" clId="{6B6B75E3-A547-468A-BC16-DD3E4D2A8094}" dt="2021-05-28T05:55:32.414" v="70" actId="20577"/>
          <ac:spMkLst>
            <pc:docMk/>
            <pc:sldMk cId="2468528989" sldId="261"/>
            <ac:spMk id="64" creationId="{D6DB30DD-57AC-415F-B7DB-D50768B1C381}"/>
          </ac:spMkLst>
        </pc:spChg>
        <pc:spChg chg="mod">
          <ac:chgData name="Mizaan Ahmad" userId="1c5dd9f373d485ac" providerId="LiveId" clId="{6B6B75E3-A547-468A-BC16-DD3E4D2A8094}" dt="2021-05-28T05:55:37.799" v="77" actId="20577"/>
          <ac:spMkLst>
            <pc:docMk/>
            <pc:sldMk cId="2468528989" sldId="261"/>
            <ac:spMk id="69" creationId="{0892C425-D844-4FC1-B442-52B4A2286E5A}"/>
          </ac:spMkLst>
        </pc:spChg>
        <pc:spChg chg="mod">
          <ac:chgData name="Mizaan Ahmad" userId="1c5dd9f373d485ac" providerId="LiveId" clId="{6B6B75E3-A547-468A-BC16-DD3E4D2A8094}" dt="2021-05-28T05:55:36.622" v="75" actId="20577"/>
          <ac:spMkLst>
            <pc:docMk/>
            <pc:sldMk cId="2468528989" sldId="261"/>
            <ac:spMk id="71" creationId="{B073341D-203C-476E-B503-B355E196931A}"/>
          </ac:spMkLst>
        </pc:spChg>
        <pc:spChg chg="mod">
          <ac:chgData name="Mizaan Ahmad" userId="1c5dd9f373d485ac" providerId="LiveId" clId="{6B6B75E3-A547-468A-BC16-DD3E4D2A8094}" dt="2021-05-30T23:28:47.858" v="616" actId="1076"/>
          <ac:spMkLst>
            <pc:docMk/>
            <pc:sldMk cId="2468528989" sldId="261"/>
            <ac:spMk id="98" creationId="{5A1D96C0-F43A-4ADF-9134-72B1D1BA0AC5}"/>
          </ac:spMkLst>
        </pc:spChg>
      </pc:sldChg>
      <pc:sldChg chg="modSp mod">
        <pc:chgData name="Mizaan Ahmad" userId="1c5dd9f373d485ac" providerId="LiveId" clId="{6B6B75E3-A547-468A-BC16-DD3E4D2A8094}" dt="2021-05-30T17:12:51.195" v="168" actId="27636"/>
        <pc:sldMkLst>
          <pc:docMk/>
          <pc:sldMk cId="1080916225" sldId="262"/>
        </pc:sldMkLst>
        <pc:spChg chg="mod">
          <ac:chgData name="Mizaan Ahmad" userId="1c5dd9f373d485ac" providerId="LiveId" clId="{6B6B75E3-A547-468A-BC16-DD3E4D2A8094}" dt="2021-05-28T05:41:19.478" v="67"/>
          <ac:spMkLst>
            <pc:docMk/>
            <pc:sldMk cId="1080916225" sldId="262"/>
            <ac:spMk id="7" creationId="{B8C74E88-7F6D-4041-91CB-DE55566F01D8}"/>
          </ac:spMkLst>
        </pc:spChg>
        <pc:spChg chg="mod">
          <ac:chgData name="Mizaan Ahmad" userId="1c5dd9f373d485ac" providerId="LiveId" clId="{6B6B75E3-A547-468A-BC16-DD3E4D2A8094}" dt="2021-05-28T05:41:19.478" v="67"/>
          <ac:spMkLst>
            <pc:docMk/>
            <pc:sldMk cId="1080916225" sldId="262"/>
            <ac:spMk id="95" creationId="{0BE1A289-64D1-483F-B840-A7B7912C2D13}"/>
          </ac:spMkLst>
        </pc:spChg>
        <pc:spChg chg="mod">
          <ac:chgData name="Mizaan Ahmad" userId="1c5dd9f373d485ac" providerId="LiveId" clId="{6B6B75E3-A547-468A-BC16-DD3E4D2A8094}" dt="2021-05-30T17:12:51.195" v="168" actId="27636"/>
          <ac:spMkLst>
            <pc:docMk/>
            <pc:sldMk cId="1080916225" sldId="262"/>
            <ac:spMk id="162" creationId="{BE44FBF2-A33C-4A25-A70A-F999F9D86D64}"/>
          </ac:spMkLst>
        </pc:spChg>
        <pc:graphicFrameChg chg="mod">
          <ac:chgData name="Mizaan Ahmad" userId="1c5dd9f373d485ac" providerId="LiveId" clId="{6B6B75E3-A547-468A-BC16-DD3E4D2A8094}" dt="2021-05-28T01:56:35.285" v="15"/>
          <ac:graphicFrameMkLst>
            <pc:docMk/>
            <pc:sldMk cId="1080916225" sldId="262"/>
            <ac:graphicFrameMk id="10" creationId="{249D1375-7714-4DB0-A7EB-02D9DEAC83CD}"/>
          </ac:graphicFrameMkLst>
        </pc:graphicFrameChg>
      </pc:sldChg>
      <pc:sldChg chg="modSp mod">
        <pc:chgData name="Mizaan Ahmad" userId="1c5dd9f373d485ac" providerId="LiveId" clId="{6B6B75E3-A547-468A-BC16-DD3E4D2A8094}" dt="2021-05-30T23:22:40.144" v="239" actId="6549"/>
        <pc:sldMkLst>
          <pc:docMk/>
          <pc:sldMk cId="1708563974" sldId="263"/>
        </pc:sldMkLst>
        <pc:spChg chg="mod">
          <ac:chgData name="Mizaan Ahmad" userId="1c5dd9f373d485ac" providerId="LiveId" clId="{6B6B75E3-A547-468A-BC16-DD3E4D2A8094}" dt="2021-05-28T05:41:19.478" v="67"/>
          <ac:spMkLst>
            <pc:docMk/>
            <pc:sldMk cId="1708563974" sldId="263"/>
            <ac:spMk id="10" creationId="{78AF2B26-50A2-4EF4-81EE-D6952DF82E99}"/>
          </ac:spMkLst>
        </pc:spChg>
        <pc:spChg chg="mod">
          <ac:chgData name="Mizaan Ahmad" userId="1c5dd9f373d485ac" providerId="LiveId" clId="{6B6B75E3-A547-468A-BC16-DD3E4D2A8094}" dt="2021-05-28T05:41:19.478" v="67"/>
          <ac:spMkLst>
            <pc:docMk/>
            <pc:sldMk cId="1708563974" sldId="263"/>
            <ac:spMk id="24" creationId="{895944F8-F855-4A71-A879-C62188B3C168}"/>
          </ac:spMkLst>
        </pc:spChg>
        <pc:spChg chg="mod">
          <ac:chgData name="Mizaan Ahmad" userId="1c5dd9f373d485ac" providerId="LiveId" clId="{6B6B75E3-A547-468A-BC16-DD3E4D2A8094}" dt="2021-05-30T23:22:40.144" v="239" actId="6549"/>
          <ac:spMkLst>
            <pc:docMk/>
            <pc:sldMk cId="1708563974" sldId="263"/>
            <ac:spMk id="42" creationId="{12FCE8F7-4DC7-417F-A76F-D25E22BC09AC}"/>
          </ac:spMkLst>
        </pc:spChg>
      </pc:sldChg>
      <pc:sldChg chg="modSp mod">
        <pc:chgData name="Mizaan Ahmad" userId="1c5dd9f373d485ac" providerId="LiveId" clId="{6B6B75E3-A547-468A-BC16-DD3E4D2A8094}" dt="2021-05-28T05:55:59.219" v="83"/>
        <pc:sldMkLst>
          <pc:docMk/>
          <pc:sldMk cId="4188436993" sldId="279"/>
        </pc:sldMkLst>
        <pc:spChg chg="mod">
          <ac:chgData name="Mizaan Ahmad" userId="1c5dd9f373d485ac" providerId="LiveId" clId="{6B6B75E3-A547-468A-BC16-DD3E4D2A8094}" dt="2021-05-28T05:55:59.219" v="83"/>
          <ac:spMkLst>
            <pc:docMk/>
            <pc:sldMk cId="4188436993" sldId="279"/>
            <ac:spMk id="7" creationId="{AB66B096-DF16-4ADA-A580-72E352B892CB}"/>
          </ac:spMkLst>
        </pc:spChg>
      </pc:sldChg>
      <pc:sldChg chg="modSp mod">
        <pc:chgData name="Mizaan Ahmad" userId="1c5dd9f373d485ac" providerId="LiveId" clId="{6B6B75E3-A547-468A-BC16-DD3E4D2A8094}" dt="2021-05-30T17:15:32.555" v="228"/>
        <pc:sldMkLst>
          <pc:docMk/>
          <pc:sldMk cId="2491112856" sldId="280"/>
        </pc:sldMkLst>
        <pc:spChg chg="mod">
          <ac:chgData name="Mizaan Ahmad" userId="1c5dd9f373d485ac" providerId="LiveId" clId="{6B6B75E3-A547-468A-BC16-DD3E4D2A8094}" dt="2021-05-30T17:14:54.179" v="221" actId="20577"/>
          <ac:spMkLst>
            <pc:docMk/>
            <pc:sldMk cId="2491112856" sldId="280"/>
            <ac:spMk id="6" creationId="{4ADAE8C7-EE46-4C64-90DC-523225301A72}"/>
          </ac:spMkLst>
        </pc:spChg>
        <pc:spChg chg="mod">
          <ac:chgData name="Mizaan Ahmad" userId="1c5dd9f373d485ac" providerId="LiveId" clId="{6B6B75E3-A547-468A-BC16-DD3E4D2A8094}" dt="2021-05-30T17:15:32.555" v="228"/>
          <ac:spMkLst>
            <pc:docMk/>
            <pc:sldMk cId="2491112856" sldId="280"/>
            <ac:spMk id="8" creationId="{37275FC9-DCC8-4EE7-9F89-C054BC939FBA}"/>
          </ac:spMkLst>
        </pc:spChg>
        <pc:graphicFrameChg chg="mod">
          <ac:chgData name="Mizaan Ahmad" userId="1c5dd9f373d485ac" providerId="LiveId" clId="{6B6B75E3-A547-468A-BC16-DD3E4D2A8094}" dt="2021-05-28T05:55:50.994" v="82"/>
          <ac:graphicFrameMkLst>
            <pc:docMk/>
            <pc:sldMk cId="2491112856" sldId="280"/>
            <ac:graphicFrameMk id="5" creationId="{0EB672B1-5887-4511-8FFC-B1514DBA91BA}"/>
          </ac:graphicFrameMkLst>
        </pc:graphicFrameChg>
      </pc:sldChg>
      <pc:sldChg chg="addSp delSp modSp mod">
        <pc:chgData name="Mizaan Ahmad" userId="1c5dd9f373d485ac" providerId="LiveId" clId="{6B6B75E3-A547-468A-BC16-DD3E4D2A8094}" dt="2021-05-30T17:16:30.919" v="235" actId="20577"/>
        <pc:sldMkLst>
          <pc:docMk/>
          <pc:sldMk cId="1026700057" sldId="281"/>
        </pc:sldMkLst>
        <pc:spChg chg="mod">
          <ac:chgData name="Mizaan Ahmad" userId="1c5dd9f373d485ac" providerId="LiveId" clId="{6B6B75E3-A547-468A-BC16-DD3E4D2A8094}" dt="2021-05-30T17:16:26.819" v="232" actId="14100"/>
          <ac:spMkLst>
            <pc:docMk/>
            <pc:sldMk cId="1026700057" sldId="281"/>
            <ac:spMk id="7" creationId="{F11599DD-2DCF-4EB5-9AA3-BE1EBD4BCDE3}"/>
          </ac:spMkLst>
        </pc:spChg>
        <pc:spChg chg="mod">
          <ac:chgData name="Mizaan Ahmad" userId="1c5dd9f373d485ac" providerId="LiveId" clId="{6B6B75E3-A547-468A-BC16-DD3E4D2A8094}" dt="2021-05-28T05:41:19.478" v="67"/>
          <ac:spMkLst>
            <pc:docMk/>
            <pc:sldMk cId="1026700057" sldId="281"/>
            <ac:spMk id="31" creationId="{83DAB2CF-300D-4DB5-B45B-DBB909FC4896}"/>
          </ac:spMkLst>
        </pc:spChg>
        <pc:spChg chg="mod">
          <ac:chgData name="Mizaan Ahmad" userId="1c5dd9f373d485ac" providerId="LiveId" clId="{6B6B75E3-A547-468A-BC16-DD3E4D2A8094}" dt="2021-05-28T05:41:19.478" v="67"/>
          <ac:spMkLst>
            <pc:docMk/>
            <pc:sldMk cId="1026700057" sldId="281"/>
            <ac:spMk id="33" creationId="{C9EDA928-934D-4253-B3F7-D2C5A0EA2328}"/>
          </ac:spMkLst>
        </pc:spChg>
        <pc:spChg chg="mod">
          <ac:chgData name="Mizaan Ahmad" userId="1c5dd9f373d485ac" providerId="LiveId" clId="{6B6B75E3-A547-468A-BC16-DD3E4D2A8094}" dt="2021-05-28T05:41:19.478" v="67"/>
          <ac:spMkLst>
            <pc:docMk/>
            <pc:sldMk cId="1026700057" sldId="281"/>
            <ac:spMk id="35" creationId="{CD52D763-E022-438E-BCA7-DADA4CE04A21}"/>
          </ac:spMkLst>
        </pc:spChg>
        <pc:spChg chg="add del">
          <ac:chgData name="Mizaan Ahmad" userId="1c5dd9f373d485ac" providerId="LiveId" clId="{6B6B75E3-A547-468A-BC16-DD3E4D2A8094}" dt="2021-05-30T17:13:25.399" v="186" actId="22"/>
          <ac:spMkLst>
            <pc:docMk/>
            <pc:sldMk cId="1026700057" sldId="281"/>
            <ac:spMk id="40" creationId="{1167D5A8-2562-42F1-B869-E9E9F41D86CA}"/>
          </ac:spMkLst>
        </pc:spChg>
        <pc:spChg chg="mod">
          <ac:chgData name="Mizaan Ahmad" userId="1c5dd9f373d485ac" providerId="LiveId" clId="{6B6B75E3-A547-468A-BC16-DD3E4D2A8094}" dt="2021-05-28T05:41:03.188" v="65"/>
          <ac:spMkLst>
            <pc:docMk/>
            <pc:sldMk cId="1026700057" sldId="281"/>
            <ac:spMk id="153" creationId="{A2AB544E-4468-4A75-974D-5F6A3F1DB67A}"/>
          </ac:spMkLst>
        </pc:spChg>
        <pc:spChg chg="mod">
          <ac:chgData name="Mizaan Ahmad" userId="1c5dd9f373d485ac" providerId="LiveId" clId="{6B6B75E3-A547-468A-BC16-DD3E4D2A8094}" dt="2021-05-28T05:41:09.196" v="66"/>
          <ac:spMkLst>
            <pc:docMk/>
            <pc:sldMk cId="1026700057" sldId="281"/>
            <ac:spMk id="156" creationId="{FE11D61C-FF8A-4EE8-B50B-130B038F0E97}"/>
          </ac:spMkLst>
        </pc:spChg>
        <pc:spChg chg="mod">
          <ac:chgData name="Mizaan Ahmad" userId="1c5dd9f373d485ac" providerId="LiveId" clId="{6B6B75E3-A547-468A-BC16-DD3E4D2A8094}" dt="2021-05-30T17:16:30.919" v="235" actId="20577"/>
          <ac:spMkLst>
            <pc:docMk/>
            <pc:sldMk cId="1026700057" sldId="281"/>
            <ac:spMk id="158" creationId="{46458C66-1FBA-4251-B989-C846FD6B7E45}"/>
          </ac:spMkLst>
        </pc:spChg>
        <pc:spChg chg="mod">
          <ac:chgData name="Mizaan Ahmad" userId="1c5dd9f373d485ac" providerId="LiveId" clId="{6B6B75E3-A547-468A-BC16-DD3E4D2A8094}" dt="2021-05-30T17:16:11.575" v="230" actId="6549"/>
          <ac:spMkLst>
            <pc:docMk/>
            <pc:sldMk cId="1026700057" sldId="281"/>
            <ac:spMk id="162" creationId="{BE44FBF2-A33C-4A25-A70A-F999F9D86D64}"/>
          </ac:spMkLst>
        </pc:spChg>
      </pc:sldChg>
      <pc:sldChg chg="modSp mod">
        <pc:chgData name="Mizaan Ahmad" userId="1c5dd9f373d485ac" providerId="LiveId" clId="{6B6B75E3-A547-468A-BC16-DD3E4D2A8094}" dt="2021-05-30T23:50:18.786" v="835" actId="20577"/>
        <pc:sldMkLst>
          <pc:docMk/>
          <pc:sldMk cId="908867797" sldId="283"/>
        </pc:sldMkLst>
        <pc:spChg chg="mod">
          <ac:chgData name="Mizaan Ahmad" userId="1c5dd9f373d485ac" providerId="LiveId" clId="{6B6B75E3-A547-468A-BC16-DD3E4D2A8094}" dt="2021-05-30T23:44:41.843" v="621"/>
          <ac:spMkLst>
            <pc:docMk/>
            <pc:sldMk cId="908867797" sldId="283"/>
            <ac:spMk id="60" creationId="{DE5ECE95-8FC4-4D84-B531-2A4DA54A0CA3}"/>
          </ac:spMkLst>
        </pc:spChg>
        <pc:spChg chg="mod">
          <ac:chgData name="Mizaan Ahmad" userId="1c5dd9f373d485ac" providerId="LiveId" clId="{6B6B75E3-A547-468A-BC16-DD3E4D2A8094}" dt="2021-05-28T05:41:03.188" v="65"/>
          <ac:spMkLst>
            <pc:docMk/>
            <pc:sldMk cId="908867797" sldId="283"/>
            <ac:spMk id="88" creationId="{AE6A1803-CF0D-41E1-BCA4-BCD1F3986BB4}"/>
          </ac:spMkLst>
        </pc:spChg>
        <pc:spChg chg="mod">
          <ac:chgData name="Mizaan Ahmad" userId="1c5dd9f373d485ac" providerId="LiveId" clId="{6B6B75E3-A547-468A-BC16-DD3E4D2A8094}" dt="2021-05-28T05:41:09.196" v="66"/>
          <ac:spMkLst>
            <pc:docMk/>
            <pc:sldMk cId="908867797" sldId="283"/>
            <ac:spMk id="90" creationId="{224D0F31-B4E7-45A3-8ACE-E9CE9C031EA7}"/>
          </ac:spMkLst>
        </pc:spChg>
        <pc:spChg chg="mod">
          <ac:chgData name="Mizaan Ahmad" userId="1c5dd9f373d485ac" providerId="LiveId" clId="{6B6B75E3-A547-468A-BC16-DD3E4D2A8094}" dt="2021-05-30T17:16:48.042" v="237"/>
          <ac:spMkLst>
            <pc:docMk/>
            <pc:sldMk cId="908867797" sldId="283"/>
            <ac:spMk id="91" creationId="{B0EF89E5-37B0-4ECB-AD05-33E40C5AAE16}"/>
          </ac:spMkLst>
        </pc:spChg>
        <pc:spChg chg="mod">
          <ac:chgData name="Mizaan Ahmad" userId="1c5dd9f373d485ac" providerId="LiveId" clId="{6B6B75E3-A547-468A-BC16-DD3E4D2A8094}" dt="2021-05-28T05:41:19.478" v="67"/>
          <ac:spMkLst>
            <pc:docMk/>
            <pc:sldMk cId="908867797" sldId="283"/>
            <ac:spMk id="124" creationId="{1DDEC7CB-1B7D-457D-AB8B-A9008867F2BA}"/>
          </ac:spMkLst>
        </pc:spChg>
        <pc:spChg chg="mod">
          <ac:chgData name="Mizaan Ahmad" userId="1c5dd9f373d485ac" providerId="LiveId" clId="{6B6B75E3-A547-468A-BC16-DD3E4D2A8094}" dt="2021-05-30T23:50:18.786" v="835" actId="20577"/>
          <ac:spMkLst>
            <pc:docMk/>
            <pc:sldMk cId="908867797" sldId="283"/>
            <ac:spMk id="156" creationId="{DD2CACB0-98A4-471A-9DEE-A4A2CC4EFE99}"/>
          </ac:spMkLst>
        </pc:spChg>
        <pc:spChg chg="mod">
          <ac:chgData name="Mizaan Ahmad" userId="1c5dd9f373d485ac" providerId="LiveId" clId="{6B6B75E3-A547-468A-BC16-DD3E4D2A8094}" dt="2021-05-28T05:41:19.478" v="67"/>
          <ac:spMkLst>
            <pc:docMk/>
            <pc:sldMk cId="908867797" sldId="283"/>
            <ac:spMk id="186" creationId="{B61E75F1-03B2-403F-B23A-68A5F04BD03D}"/>
          </ac:spMkLst>
        </pc:spChg>
        <pc:spChg chg="mod">
          <ac:chgData name="Mizaan Ahmad" userId="1c5dd9f373d485ac" providerId="LiveId" clId="{6B6B75E3-A547-468A-BC16-DD3E4D2A8094}" dt="2021-05-30T23:44:48.591" v="622"/>
          <ac:spMkLst>
            <pc:docMk/>
            <pc:sldMk cId="908867797" sldId="283"/>
            <ac:spMk id="215" creationId="{747B5C4E-BFB7-4CD3-8BB4-CE0B73C31E26}"/>
          </ac:spMkLst>
        </pc:spChg>
        <pc:spChg chg="mod">
          <ac:chgData name="Mizaan Ahmad" userId="1c5dd9f373d485ac" providerId="LiveId" clId="{6B6B75E3-A547-468A-BC16-DD3E4D2A8094}" dt="2021-05-30T23:45:08.376" v="623"/>
          <ac:spMkLst>
            <pc:docMk/>
            <pc:sldMk cId="908867797" sldId="283"/>
            <ac:spMk id="220" creationId="{9E6176AF-CD31-4699-9854-08B85C105DB8}"/>
          </ac:spMkLst>
        </pc:spChg>
        <pc:spChg chg="mod">
          <ac:chgData name="Mizaan Ahmad" userId="1c5dd9f373d485ac" providerId="LiveId" clId="{6B6B75E3-A547-468A-BC16-DD3E4D2A8094}" dt="2021-05-30T23:45:21.662" v="624"/>
          <ac:spMkLst>
            <pc:docMk/>
            <pc:sldMk cId="908867797" sldId="283"/>
            <ac:spMk id="231" creationId="{F98914ED-6BB0-4C91-8310-A652F7EE63C8}"/>
          </ac:spMkLst>
        </pc:spChg>
        <pc:spChg chg="mod">
          <ac:chgData name="Mizaan Ahmad" userId="1c5dd9f373d485ac" providerId="LiveId" clId="{6B6B75E3-A547-468A-BC16-DD3E4D2A8094}" dt="2021-05-30T23:45:43.839" v="625"/>
          <ac:spMkLst>
            <pc:docMk/>
            <pc:sldMk cId="908867797" sldId="283"/>
            <ac:spMk id="242" creationId="{1CBD92E4-537C-4C49-ACEB-40A0C7D5FE1D}"/>
          </ac:spMkLst>
        </pc:spChg>
        <pc:spChg chg="mod">
          <ac:chgData name="Mizaan Ahmad" userId="1c5dd9f373d485ac" providerId="LiveId" clId="{6B6B75E3-A547-468A-BC16-DD3E4D2A8094}" dt="2021-05-30T23:46:48.482" v="665" actId="20577"/>
          <ac:spMkLst>
            <pc:docMk/>
            <pc:sldMk cId="908867797" sldId="283"/>
            <ac:spMk id="269" creationId="{6F9C93EA-50B3-4707-BAD8-76B898AD0A7D}"/>
          </ac:spMkLst>
        </pc:spChg>
        <pc:spChg chg="mod">
          <ac:chgData name="Mizaan Ahmad" userId="1c5dd9f373d485ac" providerId="LiveId" clId="{6B6B75E3-A547-468A-BC16-DD3E4D2A8094}" dt="2021-05-30T23:47:06.424" v="695" actId="20577"/>
          <ac:spMkLst>
            <pc:docMk/>
            <pc:sldMk cId="908867797" sldId="283"/>
            <ac:spMk id="273" creationId="{3A4D5A25-AB44-43B5-B0DE-CDFC7F4E0272}"/>
          </ac:spMkLst>
        </pc:spChg>
        <pc:spChg chg="mod">
          <ac:chgData name="Mizaan Ahmad" userId="1c5dd9f373d485ac" providerId="LiveId" clId="{6B6B75E3-A547-468A-BC16-DD3E4D2A8094}" dt="2021-05-30T23:46:01.423" v="626"/>
          <ac:spMkLst>
            <pc:docMk/>
            <pc:sldMk cId="908867797" sldId="283"/>
            <ac:spMk id="291" creationId="{0AD5A55C-8B7B-438E-A04E-45A331762F74}"/>
          </ac:spMkLst>
        </pc:spChg>
      </pc:sldChg>
      <pc:sldChg chg="modSp mod">
        <pc:chgData name="Mizaan Ahmad" userId="1c5dd9f373d485ac" providerId="LiveId" clId="{6B6B75E3-A547-468A-BC16-DD3E4D2A8094}" dt="2021-05-30T23:26:22.338" v="606" actId="20577"/>
        <pc:sldMkLst>
          <pc:docMk/>
          <pc:sldMk cId="1414545796" sldId="284"/>
        </pc:sldMkLst>
        <pc:spChg chg="mod">
          <ac:chgData name="Mizaan Ahmad" userId="1c5dd9f373d485ac" providerId="LiveId" clId="{6B6B75E3-A547-468A-BC16-DD3E4D2A8094}" dt="2021-05-28T05:41:19.478" v="67"/>
          <ac:spMkLst>
            <pc:docMk/>
            <pc:sldMk cId="1414545796" sldId="284"/>
            <ac:spMk id="161" creationId="{CF4F4415-B4BB-4F27-841A-3CE38B0B8142}"/>
          </ac:spMkLst>
        </pc:spChg>
        <pc:spChg chg="mod">
          <ac:chgData name="Mizaan Ahmad" userId="1c5dd9f373d485ac" providerId="LiveId" clId="{6B6B75E3-A547-468A-BC16-DD3E4D2A8094}" dt="2021-05-28T05:41:03.188" v="65"/>
          <ac:spMkLst>
            <pc:docMk/>
            <pc:sldMk cId="1414545796" sldId="284"/>
            <ac:spMk id="203" creationId="{78386FDC-54E5-48E1-9F0A-C187BC79D73E}"/>
          </ac:spMkLst>
        </pc:spChg>
        <pc:spChg chg="mod">
          <ac:chgData name="Mizaan Ahmad" userId="1c5dd9f373d485ac" providerId="LiveId" clId="{6B6B75E3-A547-468A-BC16-DD3E4D2A8094}" dt="2021-05-28T05:41:09.196" v="66"/>
          <ac:spMkLst>
            <pc:docMk/>
            <pc:sldMk cId="1414545796" sldId="284"/>
            <ac:spMk id="205" creationId="{52316AB0-600E-42AD-AEAC-9C65662CD344}"/>
          </ac:spMkLst>
        </pc:spChg>
        <pc:spChg chg="mod">
          <ac:chgData name="Mizaan Ahmad" userId="1c5dd9f373d485ac" providerId="LiveId" clId="{6B6B75E3-A547-468A-BC16-DD3E4D2A8094}" dt="2021-05-30T17:16:39.071" v="236"/>
          <ac:spMkLst>
            <pc:docMk/>
            <pc:sldMk cId="1414545796" sldId="284"/>
            <ac:spMk id="206" creationId="{0B2695C1-D515-42DC-BCB9-F1DA5ABC57D3}"/>
          </ac:spMkLst>
        </pc:spChg>
        <pc:spChg chg="mod">
          <ac:chgData name="Mizaan Ahmad" userId="1c5dd9f373d485ac" providerId="LiveId" clId="{6B6B75E3-A547-468A-BC16-DD3E4D2A8094}" dt="2021-05-30T23:26:22.338" v="606" actId="20577"/>
          <ac:spMkLst>
            <pc:docMk/>
            <pc:sldMk cId="1414545796" sldId="284"/>
            <ac:spMk id="388" creationId="{E4D10574-58A5-4FB2-B7A4-09D7B877DA6D}"/>
          </ac:spMkLst>
        </pc:spChg>
      </pc:sldChg>
      <pc:sldChg chg="modSp mod">
        <pc:chgData name="Mizaan Ahmad" userId="1c5dd9f373d485ac" providerId="LiveId" clId="{6B6B75E3-A547-468A-BC16-DD3E4D2A8094}" dt="2021-05-30T23:51:17.363" v="847" actId="20577"/>
        <pc:sldMkLst>
          <pc:docMk/>
          <pc:sldMk cId="3783533735" sldId="285"/>
        </pc:sldMkLst>
        <pc:spChg chg="mod">
          <ac:chgData name="Mizaan Ahmad" userId="1c5dd9f373d485ac" providerId="LiveId" clId="{6B6B75E3-A547-468A-BC16-DD3E4D2A8094}" dt="2021-05-30T17:12:59.482" v="171"/>
          <ac:spMkLst>
            <pc:docMk/>
            <pc:sldMk cId="3783533735" sldId="285"/>
            <ac:spMk id="6" creationId="{AF80A39C-E3D8-480C-B336-1075A5AA03DA}"/>
          </ac:spMkLst>
        </pc:spChg>
        <pc:spChg chg="mod">
          <ac:chgData name="Mizaan Ahmad" userId="1c5dd9f373d485ac" providerId="LiveId" clId="{6B6B75E3-A547-468A-BC16-DD3E4D2A8094}" dt="2021-05-28T05:37:44.892" v="57" actId="20577"/>
          <ac:spMkLst>
            <pc:docMk/>
            <pc:sldMk cId="3783533735" sldId="285"/>
            <ac:spMk id="8" creationId="{602728D8-0F47-4841-870A-A5046F655BE1}"/>
          </ac:spMkLst>
        </pc:spChg>
        <pc:spChg chg="mod">
          <ac:chgData name="Mizaan Ahmad" userId="1c5dd9f373d485ac" providerId="LiveId" clId="{6B6B75E3-A547-468A-BC16-DD3E4D2A8094}" dt="2021-05-30T23:51:17.363" v="847" actId="20577"/>
          <ac:spMkLst>
            <pc:docMk/>
            <pc:sldMk cId="3783533735" sldId="285"/>
            <ac:spMk id="47" creationId="{7FDF7E63-7C77-46DB-AEC3-E85B8E34E603}"/>
          </ac:spMkLst>
        </pc:spChg>
        <pc:spChg chg="mod">
          <ac:chgData name="Mizaan Ahmad" userId="1c5dd9f373d485ac" providerId="LiveId" clId="{6B6B75E3-A547-468A-BC16-DD3E4D2A8094}" dt="2021-05-30T17:15:50.832" v="229" actId="14100"/>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SWH%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SWH%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SWH%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SWH%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SWH%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WH%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SWH%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WH%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WH%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WH%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WH%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WH%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SWH%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SWH%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SWH%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dLbl>
              <c:idx val="0"/>
              <c:layout>
                <c:manualLayout>
                  <c:x val="-3.8216115375507544E-2"/>
                  <c:y val="4.10473484676937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005-44C8-BDBB-6396B438EA37}"/>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17</c:v>
                </c:pt>
                <c:pt idx="1">
                  <c:v>20</c:v>
                </c:pt>
                <c:pt idx="2">
                  <c:v>21</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South West Healthcare</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19</c:v>
                </c:pt>
                <c:pt idx="1">
                  <c:v>38</c:v>
                </c:pt>
                <c:pt idx="2">
                  <c:v>42</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0.33</c:v>
                </c:pt>
                <c:pt idx="1">
                  <c:v>0.14000000000000001</c:v>
                </c:pt>
                <c:pt idx="2">
                  <c:v>7.0000000000000007E-2</c:v>
                </c:pt>
                <c:pt idx="3">
                  <c:v>7.0000000000000007E-2</c:v>
                </c:pt>
                <c:pt idx="4">
                  <c:v>7.0000000000000007E-2</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0.11</c:v>
                </c:pt>
                <c:pt idx="2">
                  <c:v>0.02</c:v>
                </c:pt>
                <c:pt idx="3">
                  <c:v>0.02</c:v>
                </c:pt>
                <c:pt idx="4">
                  <c:v>0.02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0.33</c:v>
                </c:pt>
                <c:pt idx="1">
                  <c:v>0.24</c:v>
                </c:pt>
                <c:pt idx="2">
                  <c:v>0.24</c:v>
                </c:pt>
                <c:pt idx="3">
                  <c:v>0.19</c:v>
                </c:pt>
                <c:pt idx="4">
                  <c:v>0.19</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0.13</c:v>
                </c:pt>
                <c:pt idx="1">
                  <c:v>0.12</c:v>
                </c:pt>
                <c:pt idx="2">
                  <c:v>0.04</c:v>
                </c:pt>
                <c:pt idx="3">
                  <c:v>0.1</c:v>
                </c:pt>
                <c:pt idx="4">
                  <c:v>0.19</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0.89</c:v>
                </c:pt>
                <c:pt idx="1">
                  <c:v>0.83</c:v>
                </c:pt>
                <c:pt idx="2">
                  <c:v>0.61</c:v>
                </c:pt>
                <c:pt idx="3">
                  <c:v>0.17</c:v>
                </c:pt>
                <c:pt idx="4">
                  <c:v>4.4999999999999997E-3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South West Healthcare</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4.4999999999999997E-3</c:v>
                </c:pt>
                <c:pt idx="2">
                  <c:v>4.4999999999999997E-3</c:v>
                </c:pt>
                <c:pt idx="3">
                  <c:v>4.4999999999999997E-3</c:v>
                </c:pt>
                <c:pt idx="4">
                  <c:v>1</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5071300313479950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Review/change to consumer care</c:v>
                </c:pt>
                <c:pt idx="2">
                  <c:v>Improved communication</c:v>
                </c:pt>
                <c:pt idx="3">
                  <c:v>Meeting or reviews arranged</c:v>
                </c:pt>
                <c:pt idx="4">
                  <c:v>Changes in policy, practice or training</c:v>
                </c:pt>
                <c:pt idx="5">
                  <c:v>Safety/risk issue addressed</c:v>
                </c:pt>
              </c:strCache>
            </c:strRef>
          </c:cat>
          <c:val>
            <c:numRef>
              <c:f>Actions!$B$1:$B$6</c:f>
              <c:numCache>
                <c:formatCode>0%</c:formatCode>
                <c:ptCount val="6"/>
                <c:pt idx="0">
                  <c:v>0.6</c:v>
                </c:pt>
                <c:pt idx="1">
                  <c:v>0.33</c:v>
                </c:pt>
                <c:pt idx="2">
                  <c:v>0.2</c:v>
                </c:pt>
                <c:pt idx="3">
                  <c:v>7.0000000000000007E-2</c:v>
                </c:pt>
                <c:pt idx="4">
                  <c:v>7.0000000000000007E-2</c:v>
                </c:pt>
                <c:pt idx="5">
                  <c:v>4.4999999999999997E-3</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South West Healthcare</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South West Healthcare</c:v>
                </c:pt>
              </c:strCache>
            </c:strRef>
          </c:cat>
          <c:val>
            <c:numRef>
              <c:f>ComplaintMedians!$D$2:$D$4</c:f>
              <c:numCache>
                <c:formatCode>General</c:formatCode>
                <c:ptCount val="3"/>
                <c:pt idx="0">
                  <c:v>8</c:v>
                </c:pt>
                <c:pt idx="1">
                  <c:v>15</c:v>
                </c:pt>
                <c:pt idx="2">
                  <c:v>12</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South West Healthcare</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17</c:v>
                </c:pt>
                <c:pt idx="1">
                  <c:v>4</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23</c:v>
                </c:pt>
                <c:pt idx="1">
                  <c:v>14</c:v>
                </c:pt>
                <c:pt idx="2">
                  <c:v>5</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0.67</c:v>
                </c:pt>
                <c:pt idx="1">
                  <c:v>0.48</c:v>
                </c:pt>
                <c:pt idx="2">
                  <c:v>0.48</c:v>
                </c:pt>
                <c:pt idx="3">
                  <c:v>0.24</c:v>
                </c:pt>
                <c:pt idx="4">
                  <c:v>0.24</c:v>
                </c:pt>
                <c:pt idx="5">
                  <c:v>0.19</c:v>
                </c:pt>
                <c:pt idx="6">
                  <c:v>0.24</c:v>
                </c:pt>
                <c:pt idx="7">
                  <c:v>4.4999999999999997E-3</c:v>
                </c:pt>
                <c:pt idx="8">
                  <c:v>0.14000000000000001</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0.48</c:v>
                </c:pt>
                <c:pt idx="1">
                  <c:v>0.14000000000000001</c:v>
                </c:pt>
                <c:pt idx="2">
                  <c:v>0.43</c:v>
                </c:pt>
                <c:pt idx="3">
                  <c:v>0.02</c:v>
                </c:pt>
                <c:pt idx="4">
                  <c:v>0.12</c:v>
                </c:pt>
                <c:pt idx="5">
                  <c:v>0.12</c:v>
                </c:pt>
                <c:pt idx="6">
                  <c:v>0.1</c:v>
                </c:pt>
                <c:pt idx="7">
                  <c:v>7.0000000000000007E-2</c:v>
                </c:pt>
                <c:pt idx="8">
                  <c:v>0.02</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0.25</c:v>
                </c:pt>
                <c:pt idx="1">
                  <c:v>0.5</c:v>
                </c:pt>
                <c:pt idx="2">
                  <c:v>0.25</c:v>
                </c:pt>
                <c:pt idx="3">
                  <c:v>4.4999999999999997E-3</c:v>
                </c:pt>
                <c:pt idx="4">
                  <c:v>0.75</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0.24</c:v>
                </c:pt>
                <c:pt idx="1">
                  <c:v>0.47</c:v>
                </c:pt>
                <c:pt idx="2">
                  <c:v>0.53</c:v>
                </c:pt>
                <c:pt idx="3">
                  <c:v>0.28999999999999998</c:v>
                </c:pt>
                <c:pt idx="4">
                  <c:v>0.65</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0.21</c:v>
                </c:pt>
                <c:pt idx="1">
                  <c:v>0.14000000000000001</c:v>
                </c:pt>
                <c:pt idx="2">
                  <c:v>0.21</c:v>
                </c:pt>
                <c:pt idx="3">
                  <c:v>4.4999999999999997E-3</c:v>
                </c:pt>
                <c:pt idx="4">
                  <c:v>0.5</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0.09</c:v>
                </c:pt>
                <c:pt idx="1">
                  <c:v>0.52</c:v>
                </c:pt>
                <c:pt idx="2">
                  <c:v>0.13</c:v>
                </c:pt>
                <c:pt idx="3">
                  <c:v>0.04</c:v>
                </c:pt>
                <c:pt idx="4">
                  <c:v>0.48</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dirty="0"/>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dirty="0"/>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dirty="0"/>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dirty="0"/>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dirty="0"/>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dirty="0"/>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dirty="0"/>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dirty="0"/>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dirty="0"/>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dirty="0"/>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dirty="0"/>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dirty="0"/>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dirty="0"/>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dirty="0"/>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dirty="0"/>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dirty="0"/>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dirty="0"/>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dirty="0"/>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dirty="0"/>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dirty="0"/>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dirty="0"/>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dirty="0"/>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dirty="0"/>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dirty="0"/>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dirty="0"/>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dirty="0"/>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dirty="0"/>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dirty="0"/>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dirty="0"/>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dirty="0"/>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20AF066B-AC3C-4CB0-B1F7-7754BBDE3FAA}"/>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South West Healthcare</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(n=21)</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SW Healthcare</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(n=42)</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South West Healthcare</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3040199501"/>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2673788696"/>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1524479941"/>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3667324996"/>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032451"/>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to the MHCC about South West Healthcare, conduct and behaviour, diagnosis, access and facilities concerns were raised in higher percentages of complaints than the sector in 2019-20.</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directly to South West Healthcare, treatment and conduct behaviour were also raised at higher levels than the sector.</a:t>
            </a:r>
          </a:p>
          <a:p>
            <a:pPr marL="342900" indent="-342900">
              <a:lnSpc>
                <a:spcPct val="110000"/>
              </a:lnSpc>
              <a:spcBef>
                <a:spcPts val="600"/>
              </a:spcBef>
              <a:spcAft>
                <a:spcPts val="600"/>
              </a:spcAft>
              <a:buFont typeface="Arial" panose="020B0604020202020204" pitchFamily="34" charset="0"/>
              <a:buChar char="•"/>
            </a:pPr>
            <a:r>
              <a:rPr lang="en-AU" dirty="0">
                <a:solidFill>
                  <a:schemeClr val="accent3"/>
                </a:solidFill>
                <a:latin typeface="Arial Nova Light" panose="020B0304020202020204" pitchFamily="34" charset="0"/>
                <a:cs typeface="Arial" panose="020B0604020202020204" pitchFamily="34" charset="0"/>
              </a:rPr>
              <a:t>Overall, there was a sharp increase in 2019-20 in concerns about conduct and behaviour from the previous year.</a:t>
            </a: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3" y="1300601"/>
            <a:ext cx="4097925" cy="5253874"/>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to the MHCC, consistent with the sector, family members/carers were more likely to raise concerns about treatment. However, consumers and family members/carers were equally likely to raise treatment concerns with South West Healthcare directly.</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While consumers were more likely than family members/carers to raise concerns about conduct and behaviour in complaints directly to South West Healthcare, both groups raised these concerns in roughly equal proportions to the MHCC. </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Unlike the sector, consumers were more likely than family members/carers to raise communication complaints with the MHCC.</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South West Healthcare</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dirty="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619185335"/>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3299402764"/>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(n=17)</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(n=4)</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(n=23)</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(n=14)</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534490865"/>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1871484313"/>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Lack of care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or attention</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empathy or compassion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Rudeness, lack of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respect or discourtesy</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consideration of views or preferences of compulsory patients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Access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or insufficient access to service</a:t>
            </a: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Records</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Inaccurate or incomplete records</a:t>
            </a:r>
            <a:endParaRPr lang="en-AU" sz="1100" dirty="0">
              <a:effectLst/>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treatment (other)</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469470" cy="5099986"/>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Lack of care/attention, was the most frequently raised concern in complaints in complaints to the MHCC about South West Healthcare, raised in a higher percentage of complaints compared to the sector as a whole.</a:t>
            </a:r>
          </a:p>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frequently occurring issue in complaints made directly to South West Healthcare in 2019-20 was rudeness/lack of respect/discourtesy, raised at higher levels than the sector.</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571435442"/>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2002423004"/>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South West Healthcare</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South West Healthcare</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(n=21)</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SW Healthcare</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(n=42)</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921695754"/>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Complaints closed about South West Healthcare</a:t>
            </a:r>
            <a:endParaRPr kumimoji="0" lang="en-AU" sz="800" b="0" i="0" u="none" strike="noStrike" kern="1200" cap="none" spc="0" normalizeH="0" baseline="0" noProof="0" dirty="0">
              <a:ln>
                <a:noFill/>
              </a:ln>
              <a:solidFill>
                <a:prstClr val="black"/>
              </a:solidFill>
              <a:effectLst/>
              <a:uLnTx/>
              <a:uFillTx/>
              <a:latin typeface="Arial" panose="020B0604020202020204"/>
              <a:ea typeface="+mn-ea"/>
              <a:cs typeface="+mn-cs"/>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3878562"/>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South West Healthcare in response to complaints made to the MHCC about South West Healthcare mirrored statewide trends, with most resulting in acknowledgement, action or answer.</a:t>
            </a:r>
          </a:p>
          <a:p>
            <a:pPr marL="177800" indent="-1778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unavailable for complaints made directly to South West Healthcare</a:t>
            </a:r>
            <a:endParaRPr lang="en-US" sz="18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South West Healthcare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30359886"/>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actions were taken by the service?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237664"/>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directly to South West Healthcare than complaints to the MHCC.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380575" cy="4170501"/>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There was a sharp increase in 2019-20 in concerns about conduct and behaviour from the previous year.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Lack of care/attention, was the most frequently raised concern in complaints in complaints to the MHCC about South West Healthcare.</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frequently occurring issue in complaints made directly to South West Healthcare in 2019-20 was rudeness/lack of respect</a:t>
            </a:r>
            <a:r>
              <a:rPr lang="en-US" sz="1600">
                <a:solidFill>
                  <a:schemeClr val="accent3"/>
                </a:solidFill>
                <a:latin typeface="Arial Nova Light" panose="020B0304020202020204" pitchFamily="34" charset="0"/>
                <a:cs typeface="Arial" panose="020B0604020202020204" pitchFamily="34" charset="0"/>
              </a:rPr>
              <a:t>/discourtesy.</a:t>
            </a:r>
            <a:endParaRPr lang="en-US" sz="1600" dirty="0">
              <a:solidFill>
                <a:schemeClr val="accent3"/>
              </a:solidFill>
              <a:latin typeface="Arial Nova Light" panose="020B0304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380575" cy="4016612"/>
          </a:xfrm>
          <a:prstGeom prst="rect">
            <a:avLst/>
          </a:prstGeom>
          <a:noFill/>
        </p:spPr>
        <p:txBody>
          <a:bodyPr wrap="square">
            <a:spAutoFit/>
          </a:bodyPr>
          <a:lstStyle/>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South West Healthcare.</a:t>
            </a:r>
          </a:p>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unavailable for complaints made directly to South West Healthcare, despite this being requested by the MHCC. Recording and reporting on outcomes will enable better comparison with statewide data, and better highlight the effectiveness of South West Healthcare’s complaint systems.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about South West Healthcare made to the MHCC have been stable over the three-year reporting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South West Healthcare rose sharply in 2018-19, before rising slightly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South West Healthcare than complaints to the MHCC. </a:t>
            </a:r>
            <a:r>
              <a:rPr lang="en-US" sz="1800" kern="1200" dirty="0">
                <a:solidFill>
                  <a:srgbClr val="052A39"/>
                </a:solidFill>
                <a:effectLst/>
                <a:latin typeface="Arial Nova Light" panose="020B0304020202020204" pitchFamily="34" charset="0"/>
                <a:ea typeface="+mn-ea"/>
                <a:cs typeface="Arial" panose="020B0604020202020204" pitchFamily="34" charset="0"/>
              </a:rPr>
              <a:t>This suggests that consumers and family members/carers feel empowered to raise concerns directly with the service.</a:t>
            </a:r>
            <a:endParaRPr lang="en-US" sz="1800" dirty="0">
              <a:solidFill>
                <a:schemeClr val="accent3"/>
              </a:solidFill>
              <a:latin typeface="Arial Nova Light" panose="020B03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21</a:t>
            </a:r>
          </a:p>
          <a:p>
            <a:pPr>
              <a:lnSpc>
                <a:spcPct val="80000"/>
              </a:lnSpc>
            </a:pPr>
            <a:r>
              <a:rPr lang="en-AU" sz="1600" dirty="0">
                <a:solidFill>
                  <a:srgbClr val="052A39"/>
                </a:solidFill>
                <a:latin typeface="Arial Nova Light" panose="020B0304020202020204" pitchFamily="34" charset="0"/>
              </a:rPr>
              <a:t>Complaints to MHCC about South West Healthcare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42</a:t>
            </a:r>
          </a:p>
          <a:p>
            <a:pPr>
              <a:lnSpc>
                <a:spcPct val="80000"/>
              </a:lnSpc>
            </a:pPr>
            <a:r>
              <a:rPr lang="en-AU" sz="1600" dirty="0">
                <a:solidFill>
                  <a:srgbClr val="052A39"/>
                </a:solidFill>
                <a:latin typeface="Arial Nova Light" panose="020B0304020202020204" pitchFamily="34" charset="0"/>
              </a:rPr>
              <a:t>Complaints to South West Healthcare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1356884247"/>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South West Healthcare received a lower rate of complaints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Conversely, South West Healthcare received a higher rate of direct complaints than the sector median.</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South West Healthcare also received a higher rate of compliments than the sector-wide median.</a:t>
            </a:r>
          </a:p>
          <a:p>
            <a:pPr algn="l">
              <a:spcBef>
                <a:spcPts val="600"/>
              </a:spcBef>
              <a:spcAft>
                <a:spcPts val="600"/>
              </a:spcAft>
            </a:pPr>
            <a:endParaRPr lang="en-US" sz="2000" dirty="0">
              <a:solidFill>
                <a:schemeClr val="accent3"/>
              </a:solidFill>
              <a:latin typeface="Arial Nova Light" panose="020B0304020202020204" pitchFamily="34" charset="0"/>
              <a:cs typeface="Arial" panose="020B0604020202020204" pitchFamily="34" charset="0"/>
            </a:endParaRP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(n=21)</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SW Healthcare</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(n=42)</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3177033400"/>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South West Healthcare</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South West Healthcare</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South West Healthcare</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dirty="0"/>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dirty="0"/>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dirty="0"/>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South West Healthcare</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South West Healthcare</a:t>
            </a:r>
          </a:p>
        </p:txBody>
      </p:sp>
      <p:sp>
        <p:nvSpPr>
          <p:cNvPr id="25" name="Oval 24">
            <a:extLst>
              <a:ext uri="{FF2B5EF4-FFF2-40B4-BE49-F238E27FC236}">
                <a16:creationId xmlns:a16="http://schemas.microsoft.com/office/drawing/2014/main" id="{369D8D33-5DA1-4E73-B26D-22F885E2BBA3}"/>
              </a:ext>
            </a:extLst>
          </p:cNvPr>
          <p:cNvSpPr/>
          <p:nvPr/>
        </p:nvSpPr>
        <p:spPr>
          <a:xfrm>
            <a:off x="7762159" y="216505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964466"/>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South West Healthcare was broadly consistent with the sector as a whole, with consumers making most complaints, at higher proportions than the sector.</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Similarly, in complaints directly to South West Healthcare, most complaints were raised by consumers, however this was at lower proportions than the sector as a whole.</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1961143863"/>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dirty="0"/>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dirty="0"/>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dirty="0"/>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dirty="0"/>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dirty="0"/>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dirty="0"/>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dirty="0"/>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dirty="0"/>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dirty="0"/>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2.xml><?xml version="1.0" encoding="utf-8"?>
<ds:datastoreItem xmlns:ds="http://schemas.openxmlformats.org/officeDocument/2006/customXml" ds:itemID="{8E5AA8DE-971E-460E-9ACA-8E519CBA998F}">
  <ds:schemaRefs>
    <ds:schemaRef ds:uri="http://purl.org/dc/dcmitype/"/>
    <ds:schemaRef ds:uri="http://schemas.microsoft.com/office/infopath/2007/PartnerControls"/>
    <ds:schemaRef ds:uri="346a98b2-8cb5-4b00-9f7c-6f20646cf270"/>
    <ds:schemaRef ds:uri="http://purl.org/dc/terms/"/>
    <ds:schemaRef ds:uri="http://schemas.microsoft.com/office/2006/metadata/properties"/>
    <ds:schemaRef ds:uri="1003d65e-de0c-4738-9985-419c46fd36e2"/>
    <ds:schemaRef ds:uri="http://purl.org/dc/elements/1.1/"/>
    <ds:schemaRef ds:uri="http://schemas.microsoft.com/office/2006/documentManagement/typ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17463</TotalTime>
  <Words>1605</Words>
  <Application>Microsoft Office PowerPoint</Application>
  <PresentationFormat>Widescreen</PresentationFormat>
  <Paragraphs>197</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South West Healthcare</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23</cp:revision>
  <dcterms:created xsi:type="dcterms:W3CDTF">2021-01-20T23:56:26Z</dcterms:created>
  <dcterms:modified xsi:type="dcterms:W3CDTF">2022-04-11T03:25:53Z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2022-04-11T03:25:53Z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1a0612ba-b0c7-479e-9285-cf9f01ea4889</vt:lpwstr>
  </property>
  <property fmtid="{D5CDD505-2E9C-101B-9397-08002B2CF9AE}" pid="9" name="MSIP_Label_43e64453-338c-4f93-8a4d-0039a0a41f2a_ContentBits">
    <vt:lpwstr>2</vt:lpwstr>
  </property>
</Properties>
</file>