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372F70-4548-42EE-8402-032864153C3B}" v="26" dt="2021-05-30T17:21:20.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F2372F70-4548-42EE-8402-032864153C3B}"/>
    <pc:docChg chg="undo redo custSel modSld">
      <pc:chgData name="Mizaan Ahmad" userId="1c5dd9f373d485ac" providerId="LiveId" clId="{F2372F70-4548-42EE-8402-032864153C3B}" dt="2021-05-30T23:42:38.824" v="814" actId="14100"/>
      <pc:docMkLst>
        <pc:docMk/>
      </pc:docMkLst>
      <pc:sldChg chg="modSp">
        <pc:chgData name="Mizaan Ahmad" userId="1c5dd9f373d485ac" providerId="LiveId" clId="{F2372F70-4548-42EE-8402-032864153C3B}" dt="2021-05-28T05:43:07.124" v="45"/>
        <pc:sldMkLst>
          <pc:docMk/>
          <pc:sldMk cId="728255935" sldId="256"/>
        </pc:sldMkLst>
        <pc:spChg chg="mod">
          <ac:chgData name="Mizaan Ahmad" userId="1c5dd9f373d485ac" providerId="LiveId" clId="{F2372F70-4548-42EE-8402-032864153C3B}" dt="2021-05-28T05:43:07.124" v="45"/>
          <ac:spMkLst>
            <pc:docMk/>
            <pc:sldMk cId="728255935" sldId="256"/>
            <ac:spMk id="2" creationId="{9397E537-13FD-4378-9583-8D5B5C02A877}"/>
          </ac:spMkLst>
        </pc:spChg>
      </pc:sldChg>
      <pc:sldChg chg="modSp mod">
        <pc:chgData name="Mizaan Ahmad" userId="1c5dd9f373d485ac" providerId="LiveId" clId="{F2372F70-4548-42EE-8402-032864153C3B}" dt="2021-05-30T23:30:08.166" v="338"/>
        <pc:sldMkLst>
          <pc:docMk/>
          <pc:sldMk cId="2468528989" sldId="261"/>
        </pc:sldMkLst>
        <pc:spChg chg="mod">
          <ac:chgData name="Mizaan Ahmad" userId="1c5dd9f373d485ac" providerId="LiveId" clId="{F2372F70-4548-42EE-8402-032864153C3B}" dt="2021-05-28T05:43:07.124" v="45"/>
          <ac:spMkLst>
            <pc:docMk/>
            <pc:sldMk cId="2468528989" sldId="261"/>
            <ac:spMk id="60" creationId="{AB061075-8A5B-40FF-8648-8D92BC4CCE3C}"/>
          </ac:spMkLst>
        </pc:spChg>
        <pc:spChg chg="mod">
          <ac:chgData name="Mizaan Ahmad" userId="1c5dd9f373d485ac" providerId="LiveId" clId="{F2372F70-4548-42EE-8402-032864153C3B}" dt="2021-05-28T05:45:51.648" v="52" actId="20577"/>
          <ac:spMkLst>
            <pc:docMk/>
            <pc:sldMk cId="2468528989" sldId="261"/>
            <ac:spMk id="62" creationId="{CB5D0E10-8852-4137-8C7E-F4E521A448D5}"/>
          </ac:spMkLst>
        </pc:spChg>
        <pc:spChg chg="mod">
          <ac:chgData name="Mizaan Ahmad" userId="1c5dd9f373d485ac" providerId="LiveId" clId="{F2372F70-4548-42EE-8402-032864153C3B}" dt="2021-05-28T05:45:49.764" v="50" actId="20577"/>
          <ac:spMkLst>
            <pc:docMk/>
            <pc:sldMk cId="2468528989" sldId="261"/>
            <ac:spMk id="64" creationId="{D6DB30DD-57AC-415F-B7DB-D50768B1C381}"/>
          </ac:spMkLst>
        </pc:spChg>
        <pc:spChg chg="mod">
          <ac:chgData name="Mizaan Ahmad" userId="1c5dd9f373d485ac" providerId="LiveId" clId="{F2372F70-4548-42EE-8402-032864153C3B}" dt="2021-05-28T05:45:54.627" v="55" actId="20577"/>
          <ac:spMkLst>
            <pc:docMk/>
            <pc:sldMk cId="2468528989" sldId="261"/>
            <ac:spMk id="69" creationId="{0892C425-D844-4FC1-B442-52B4A2286E5A}"/>
          </ac:spMkLst>
        </pc:spChg>
        <pc:spChg chg="mod">
          <ac:chgData name="Mizaan Ahmad" userId="1c5dd9f373d485ac" providerId="LiveId" clId="{F2372F70-4548-42EE-8402-032864153C3B}" dt="2021-05-28T05:45:53.219" v="54" actId="20577"/>
          <ac:spMkLst>
            <pc:docMk/>
            <pc:sldMk cId="2468528989" sldId="261"/>
            <ac:spMk id="71" creationId="{B073341D-203C-476E-B503-B355E196931A}"/>
          </ac:spMkLst>
        </pc:spChg>
        <pc:spChg chg="mod">
          <ac:chgData name="Mizaan Ahmad" userId="1c5dd9f373d485ac" providerId="LiveId" clId="{F2372F70-4548-42EE-8402-032864153C3B}" dt="2021-05-30T23:30:08.166" v="338"/>
          <ac:spMkLst>
            <pc:docMk/>
            <pc:sldMk cId="2468528989" sldId="261"/>
            <ac:spMk id="98" creationId="{5A1D96C0-F43A-4ADF-9134-72B1D1BA0AC5}"/>
          </ac:spMkLst>
        </pc:spChg>
      </pc:sldChg>
      <pc:sldChg chg="modSp mod">
        <pc:chgData name="Mizaan Ahmad" userId="1c5dd9f373d485ac" providerId="LiveId" clId="{F2372F70-4548-42EE-8402-032864153C3B}" dt="2021-05-30T17:20:45.165" v="272"/>
        <pc:sldMkLst>
          <pc:docMk/>
          <pc:sldMk cId="1080916225" sldId="262"/>
        </pc:sldMkLst>
        <pc:spChg chg="mod">
          <ac:chgData name="Mizaan Ahmad" userId="1c5dd9f373d485ac" providerId="LiveId" clId="{F2372F70-4548-42EE-8402-032864153C3B}" dt="2021-05-28T05:45:09.655" v="47"/>
          <ac:spMkLst>
            <pc:docMk/>
            <pc:sldMk cId="1080916225" sldId="262"/>
            <ac:spMk id="7" creationId="{B8C74E88-7F6D-4041-91CB-DE55566F01D8}"/>
          </ac:spMkLst>
        </pc:spChg>
        <pc:spChg chg="mod">
          <ac:chgData name="Mizaan Ahmad" userId="1c5dd9f373d485ac" providerId="LiveId" clId="{F2372F70-4548-42EE-8402-032864153C3B}" dt="2021-05-28T05:43:29.277" v="46"/>
          <ac:spMkLst>
            <pc:docMk/>
            <pc:sldMk cId="1080916225" sldId="262"/>
            <ac:spMk id="95" creationId="{0BE1A289-64D1-483F-B840-A7B7912C2D13}"/>
          </ac:spMkLst>
        </pc:spChg>
        <pc:spChg chg="mod">
          <ac:chgData name="Mizaan Ahmad" userId="1c5dd9f373d485ac" providerId="LiveId" clId="{F2372F70-4548-42EE-8402-032864153C3B}" dt="2021-05-30T17:20:45.165" v="272"/>
          <ac:spMkLst>
            <pc:docMk/>
            <pc:sldMk cId="1080916225" sldId="262"/>
            <ac:spMk id="162" creationId="{BE44FBF2-A33C-4A25-A70A-F999F9D86D64}"/>
          </ac:spMkLst>
        </pc:spChg>
      </pc:sldChg>
      <pc:sldChg chg="modSp mod">
        <pc:chgData name="Mizaan Ahmad" userId="1c5dd9f373d485ac" providerId="LiveId" clId="{F2372F70-4548-42EE-8402-032864153C3B}" dt="2021-05-30T23:14:55.639" v="277" actId="33524"/>
        <pc:sldMkLst>
          <pc:docMk/>
          <pc:sldMk cId="1708563974" sldId="263"/>
        </pc:sldMkLst>
        <pc:spChg chg="mod">
          <ac:chgData name="Mizaan Ahmad" userId="1c5dd9f373d485ac" providerId="LiveId" clId="{F2372F70-4548-42EE-8402-032864153C3B}" dt="2021-05-28T05:43:07.124" v="45"/>
          <ac:spMkLst>
            <pc:docMk/>
            <pc:sldMk cId="1708563974" sldId="263"/>
            <ac:spMk id="10" creationId="{78AF2B26-50A2-4EF4-81EE-D6952DF82E99}"/>
          </ac:spMkLst>
        </pc:spChg>
        <pc:spChg chg="mod">
          <ac:chgData name="Mizaan Ahmad" userId="1c5dd9f373d485ac" providerId="LiveId" clId="{F2372F70-4548-42EE-8402-032864153C3B}" dt="2021-05-28T05:43:07.124" v="45"/>
          <ac:spMkLst>
            <pc:docMk/>
            <pc:sldMk cId="1708563974" sldId="263"/>
            <ac:spMk id="24" creationId="{895944F8-F855-4A71-A879-C62188B3C168}"/>
          </ac:spMkLst>
        </pc:spChg>
        <pc:spChg chg="mod">
          <ac:chgData name="Mizaan Ahmad" userId="1c5dd9f373d485ac" providerId="LiveId" clId="{F2372F70-4548-42EE-8402-032864153C3B}" dt="2021-05-28T05:46:17.477" v="69" actId="1038"/>
          <ac:spMkLst>
            <pc:docMk/>
            <pc:sldMk cId="1708563974" sldId="263"/>
            <ac:spMk id="25" creationId="{369D8D33-5DA1-4E73-B26D-22F885E2BBA3}"/>
          </ac:spMkLst>
        </pc:spChg>
        <pc:spChg chg="mod">
          <ac:chgData name="Mizaan Ahmad" userId="1c5dd9f373d485ac" providerId="LiveId" clId="{F2372F70-4548-42EE-8402-032864153C3B}" dt="2021-05-30T23:14:55.639" v="277" actId="33524"/>
          <ac:spMkLst>
            <pc:docMk/>
            <pc:sldMk cId="1708563974" sldId="263"/>
            <ac:spMk id="42" creationId="{12FCE8F7-4DC7-417F-A76F-D25E22BC09AC}"/>
          </ac:spMkLst>
        </pc:spChg>
      </pc:sldChg>
      <pc:sldChg chg="modSp mod">
        <pc:chgData name="Mizaan Ahmad" userId="1c5dd9f373d485ac" providerId="LiveId" clId="{F2372F70-4548-42EE-8402-032864153C3B}" dt="2021-05-30T17:21:20.724" v="274"/>
        <pc:sldMkLst>
          <pc:docMk/>
          <pc:sldMk cId="4188436993" sldId="279"/>
        </pc:sldMkLst>
        <pc:spChg chg="mod">
          <ac:chgData name="Mizaan Ahmad" userId="1c5dd9f373d485ac" providerId="LiveId" clId="{F2372F70-4548-42EE-8402-032864153C3B}" dt="2021-05-30T17:21:20.724" v="274"/>
          <ac:spMkLst>
            <pc:docMk/>
            <pc:sldMk cId="4188436993" sldId="279"/>
            <ac:spMk id="7" creationId="{AB66B096-DF16-4ADA-A580-72E352B892CB}"/>
          </ac:spMkLst>
        </pc:spChg>
      </pc:sldChg>
      <pc:sldChg chg="modSp mod">
        <pc:chgData name="Mizaan Ahmad" userId="1c5dd9f373d485ac" providerId="LiveId" clId="{F2372F70-4548-42EE-8402-032864153C3B}" dt="2021-05-30T17:21:10.825" v="273" actId="6549"/>
        <pc:sldMkLst>
          <pc:docMk/>
          <pc:sldMk cId="2491112856" sldId="280"/>
        </pc:sldMkLst>
        <pc:spChg chg="mod">
          <ac:chgData name="Mizaan Ahmad" userId="1c5dd9f373d485ac" providerId="LiveId" clId="{F2372F70-4548-42EE-8402-032864153C3B}" dt="2021-05-30T17:19:56.596" v="268" actId="20577"/>
          <ac:spMkLst>
            <pc:docMk/>
            <pc:sldMk cId="2491112856" sldId="280"/>
            <ac:spMk id="6" creationId="{4ADAE8C7-EE46-4C64-90DC-523225301A72}"/>
          </ac:spMkLst>
        </pc:spChg>
        <pc:spChg chg="mod">
          <ac:chgData name="Mizaan Ahmad" userId="1c5dd9f373d485ac" providerId="LiveId" clId="{F2372F70-4548-42EE-8402-032864153C3B}" dt="2021-05-30T17:21:10.825" v="273" actId="6549"/>
          <ac:spMkLst>
            <pc:docMk/>
            <pc:sldMk cId="2491112856" sldId="280"/>
            <ac:spMk id="8" creationId="{37275FC9-DCC8-4EE7-9F89-C054BC939FBA}"/>
          </ac:spMkLst>
        </pc:spChg>
      </pc:sldChg>
      <pc:sldChg chg="modSp mod">
        <pc:chgData name="Mizaan Ahmad" userId="1c5dd9f373d485ac" providerId="LiveId" clId="{F2372F70-4548-42EE-8402-032864153C3B}" dt="2021-05-30T17:20:41.287" v="271"/>
        <pc:sldMkLst>
          <pc:docMk/>
          <pc:sldMk cId="1026700057" sldId="281"/>
        </pc:sldMkLst>
        <pc:spChg chg="mod">
          <ac:chgData name="Mizaan Ahmad" userId="1c5dd9f373d485ac" providerId="LiveId" clId="{F2372F70-4548-42EE-8402-032864153C3B}" dt="2021-05-28T05:45:21.161" v="48" actId="14100"/>
          <ac:spMkLst>
            <pc:docMk/>
            <pc:sldMk cId="1026700057" sldId="281"/>
            <ac:spMk id="31" creationId="{83DAB2CF-300D-4DB5-B45B-DBB909FC4896}"/>
          </ac:spMkLst>
        </pc:spChg>
        <pc:spChg chg="mod">
          <ac:chgData name="Mizaan Ahmad" userId="1c5dd9f373d485ac" providerId="LiveId" clId="{F2372F70-4548-42EE-8402-032864153C3B}" dt="2021-05-28T05:45:21.161" v="48" actId="14100"/>
          <ac:spMkLst>
            <pc:docMk/>
            <pc:sldMk cId="1026700057" sldId="281"/>
            <ac:spMk id="33" creationId="{C9EDA928-934D-4253-B3F7-D2C5A0EA2328}"/>
          </ac:spMkLst>
        </pc:spChg>
        <pc:spChg chg="mod">
          <ac:chgData name="Mizaan Ahmad" userId="1c5dd9f373d485ac" providerId="LiveId" clId="{F2372F70-4548-42EE-8402-032864153C3B}" dt="2021-05-28T05:45:21.161" v="48" actId="14100"/>
          <ac:spMkLst>
            <pc:docMk/>
            <pc:sldMk cId="1026700057" sldId="281"/>
            <ac:spMk id="35" creationId="{CD52D763-E022-438E-BCA7-DADA4CE04A21}"/>
          </ac:spMkLst>
        </pc:spChg>
        <pc:spChg chg="mod">
          <ac:chgData name="Mizaan Ahmad" userId="1c5dd9f373d485ac" providerId="LiveId" clId="{F2372F70-4548-42EE-8402-032864153C3B}" dt="2021-05-28T05:43:29.277" v="46"/>
          <ac:spMkLst>
            <pc:docMk/>
            <pc:sldMk cId="1026700057" sldId="281"/>
            <ac:spMk id="153" creationId="{A2AB544E-4468-4A75-974D-5F6A3F1DB67A}"/>
          </ac:spMkLst>
        </pc:spChg>
        <pc:spChg chg="mod">
          <ac:chgData name="Mizaan Ahmad" userId="1c5dd9f373d485ac" providerId="LiveId" clId="{F2372F70-4548-42EE-8402-032864153C3B}" dt="2021-05-28T05:45:09.655" v="47"/>
          <ac:spMkLst>
            <pc:docMk/>
            <pc:sldMk cId="1026700057" sldId="281"/>
            <ac:spMk id="156" creationId="{FE11D61C-FF8A-4EE8-B50B-130B038F0E97}"/>
          </ac:spMkLst>
        </pc:spChg>
        <pc:spChg chg="mod">
          <ac:chgData name="Mizaan Ahmad" userId="1c5dd9f373d485ac" providerId="LiveId" clId="{F2372F70-4548-42EE-8402-032864153C3B}" dt="2021-05-28T05:43:07.124" v="45"/>
          <ac:spMkLst>
            <pc:docMk/>
            <pc:sldMk cId="1026700057" sldId="281"/>
            <ac:spMk id="158" creationId="{46458C66-1FBA-4251-B989-C846FD6B7E45}"/>
          </ac:spMkLst>
        </pc:spChg>
        <pc:spChg chg="mod">
          <ac:chgData name="Mizaan Ahmad" userId="1c5dd9f373d485ac" providerId="LiveId" clId="{F2372F70-4548-42EE-8402-032864153C3B}" dt="2021-05-30T17:20:41.287" v="271"/>
          <ac:spMkLst>
            <pc:docMk/>
            <pc:sldMk cId="1026700057" sldId="281"/>
            <ac:spMk id="162" creationId="{BE44FBF2-A33C-4A25-A70A-F999F9D86D64}"/>
          </ac:spMkLst>
        </pc:spChg>
      </pc:sldChg>
      <pc:sldChg chg="modSp mod">
        <pc:chgData name="Mizaan Ahmad" userId="1c5dd9f373d485ac" providerId="LiveId" clId="{F2372F70-4548-42EE-8402-032864153C3B}" dt="2021-05-30T23:42:22.712" v="812" actId="1036"/>
        <pc:sldMkLst>
          <pc:docMk/>
          <pc:sldMk cId="908867797" sldId="283"/>
        </pc:sldMkLst>
        <pc:spChg chg="mod">
          <ac:chgData name="Mizaan Ahmad" userId="1c5dd9f373d485ac" providerId="LiveId" clId="{F2372F70-4548-42EE-8402-032864153C3B}" dt="2021-05-30T23:32:19.215" v="424" actId="20577"/>
          <ac:spMkLst>
            <pc:docMk/>
            <pc:sldMk cId="908867797" sldId="283"/>
            <ac:spMk id="60" creationId="{DE5ECE95-8FC4-4D84-B531-2A4DA54A0CA3}"/>
          </ac:spMkLst>
        </pc:spChg>
        <pc:spChg chg="mod">
          <ac:chgData name="Mizaan Ahmad" userId="1c5dd9f373d485ac" providerId="LiveId" clId="{F2372F70-4548-42EE-8402-032864153C3B}" dt="2021-05-28T05:43:29.277" v="46"/>
          <ac:spMkLst>
            <pc:docMk/>
            <pc:sldMk cId="908867797" sldId="283"/>
            <ac:spMk id="88" creationId="{AE6A1803-CF0D-41E1-BCA4-BCD1F3986BB4}"/>
          </ac:spMkLst>
        </pc:spChg>
        <pc:spChg chg="mod">
          <ac:chgData name="Mizaan Ahmad" userId="1c5dd9f373d485ac" providerId="LiveId" clId="{F2372F70-4548-42EE-8402-032864153C3B}" dt="2021-05-28T05:45:09.655" v="47"/>
          <ac:spMkLst>
            <pc:docMk/>
            <pc:sldMk cId="908867797" sldId="283"/>
            <ac:spMk id="90" creationId="{224D0F31-B4E7-45A3-8ACE-E9CE9C031EA7}"/>
          </ac:spMkLst>
        </pc:spChg>
        <pc:spChg chg="mod">
          <ac:chgData name="Mizaan Ahmad" userId="1c5dd9f373d485ac" providerId="LiveId" clId="{F2372F70-4548-42EE-8402-032864153C3B}" dt="2021-05-28T05:43:07.124" v="45"/>
          <ac:spMkLst>
            <pc:docMk/>
            <pc:sldMk cId="908867797" sldId="283"/>
            <ac:spMk id="91" creationId="{B0EF89E5-37B0-4ECB-AD05-33E40C5AAE16}"/>
          </ac:spMkLst>
        </pc:spChg>
        <pc:spChg chg="mod">
          <ac:chgData name="Mizaan Ahmad" userId="1c5dd9f373d485ac" providerId="LiveId" clId="{F2372F70-4548-42EE-8402-032864153C3B}" dt="2021-05-28T05:43:07.124" v="45"/>
          <ac:spMkLst>
            <pc:docMk/>
            <pc:sldMk cId="908867797" sldId="283"/>
            <ac:spMk id="124" creationId="{1DDEC7CB-1B7D-457D-AB8B-A9008867F2BA}"/>
          </ac:spMkLst>
        </pc:spChg>
        <pc:spChg chg="mod">
          <ac:chgData name="Mizaan Ahmad" userId="1c5dd9f373d485ac" providerId="LiveId" clId="{F2372F70-4548-42EE-8402-032864153C3B}" dt="2021-05-30T23:42:22.712" v="812" actId="1036"/>
          <ac:spMkLst>
            <pc:docMk/>
            <pc:sldMk cId="908867797" sldId="283"/>
            <ac:spMk id="156" creationId="{DD2CACB0-98A4-471A-9DEE-A4A2CC4EFE99}"/>
          </ac:spMkLst>
        </pc:spChg>
        <pc:spChg chg="mod">
          <ac:chgData name="Mizaan Ahmad" userId="1c5dd9f373d485ac" providerId="LiveId" clId="{F2372F70-4548-42EE-8402-032864153C3B}" dt="2021-05-28T05:43:07.124" v="45"/>
          <ac:spMkLst>
            <pc:docMk/>
            <pc:sldMk cId="908867797" sldId="283"/>
            <ac:spMk id="186" creationId="{B61E75F1-03B2-403F-B23A-68A5F04BD03D}"/>
          </ac:spMkLst>
        </pc:spChg>
        <pc:spChg chg="mod">
          <ac:chgData name="Mizaan Ahmad" userId="1c5dd9f373d485ac" providerId="LiveId" clId="{F2372F70-4548-42EE-8402-032864153C3B}" dt="2021-05-30T23:32:43.488" v="497" actId="20577"/>
          <ac:spMkLst>
            <pc:docMk/>
            <pc:sldMk cId="908867797" sldId="283"/>
            <ac:spMk id="215" creationId="{747B5C4E-BFB7-4CD3-8BB4-CE0B73C31E26}"/>
          </ac:spMkLst>
        </pc:spChg>
        <pc:spChg chg="mod">
          <ac:chgData name="Mizaan Ahmad" userId="1c5dd9f373d485ac" providerId="LiveId" clId="{F2372F70-4548-42EE-8402-032864153C3B}" dt="2021-05-30T23:32:58.809" v="500"/>
          <ac:spMkLst>
            <pc:docMk/>
            <pc:sldMk cId="908867797" sldId="283"/>
            <ac:spMk id="220" creationId="{9E6176AF-CD31-4699-9854-08B85C105DB8}"/>
          </ac:spMkLst>
        </pc:spChg>
        <pc:spChg chg="mod">
          <ac:chgData name="Mizaan Ahmad" userId="1c5dd9f373d485ac" providerId="LiveId" clId="{F2372F70-4548-42EE-8402-032864153C3B}" dt="2021-05-30T23:33:05.389" v="503"/>
          <ac:spMkLst>
            <pc:docMk/>
            <pc:sldMk cId="908867797" sldId="283"/>
            <ac:spMk id="231" creationId="{F98914ED-6BB0-4C91-8310-A652F7EE63C8}"/>
          </ac:spMkLst>
        </pc:spChg>
        <pc:spChg chg="mod">
          <ac:chgData name="Mizaan Ahmad" userId="1c5dd9f373d485ac" providerId="LiveId" clId="{F2372F70-4548-42EE-8402-032864153C3B}" dt="2021-05-30T23:33:15.501" v="504"/>
          <ac:spMkLst>
            <pc:docMk/>
            <pc:sldMk cId="908867797" sldId="283"/>
            <ac:spMk id="242" creationId="{1CBD92E4-537C-4C49-ACEB-40A0C7D5FE1D}"/>
          </ac:spMkLst>
        </pc:spChg>
        <pc:spChg chg="mod">
          <ac:chgData name="Mizaan Ahmad" userId="1c5dd9f373d485ac" providerId="LiveId" clId="{F2372F70-4548-42EE-8402-032864153C3B}" dt="2021-05-30T23:34:47.431" v="608"/>
          <ac:spMkLst>
            <pc:docMk/>
            <pc:sldMk cId="908867797" sldId="283"/>
            <ac:spMk id="269" creationId="{6F9C93EA-50B3-4707-BAD8-76B898AD0A7D}"/>
          </ac:spMkLst>
        </pc:spChg>
        <pc:spChg chg="mod">
          <ac:chgData name="Mizaan Ahmad" userId="1c5dd9f373d485ac" providerId="LiveId" clId="{F2372F70-4548-42EE-8402-032864153C3B}" dt="2021-05-30T23:34:59.068" v="609"/>
          <ac:spMkLst>
            <pc:docMk/>
            <pc:sldMk cId="908867797" sldId="283"/>
            <ac:spMk id="273" creationId="{3A4D5A25-AB44-43B5-B0DE-CDFC7F4E0272}"/>
          </ac:spMkLst>
        </pc:spChg>
        <pc:spChg chg="mod">
          <ac:chgData name="Mizaan Ahmad" userId="1c5dd9f373d485ac" providerId="LiveId" clId="{F2372F70-4548-42EE-8402-032864153C3B}" dt="2021-05-30T23:34:38.474" v="607" actId="20577"/>
          <ac:spMkLst>
            <pc:docMk/>
            <pc:sldMk cId="908867797" sldId="283"/>
            <ac:spMk id="291" creationId="{0AD5A55C-8B7B-438E-A04E-45A331762F74}"/>
          </ac:spMkLst>
        </pc:spChg>
        <pc:spChg chg="mod">
          <ac:chgData name="Mizaan Ahmad" userId="1c5dd9f373d485ac" providerId="LiveId" clId="{F2372F70-4548-42EE-8402-032864153C3B}" dt="2021-05-30T23:34:21.593" v="571"/>
          <ac:spMkLst>
            <pc:docMk/>
            <pc:sldMk cId="908867797" sldId="283"/>
            <ac:spMk id="295" creationId="{CD961B2F-10B2-4BA2-88B5-724F72E2969F}"/>
          </ac:spMkLst>
        </pc:spChg>
        <pc:spChg chg="mod">
          <ac:chgData name="Mizaan Ahmad" userId="1c5dd9f373d485ac" providerId="LiveId" clId="{F2372F70-4548-42EE-8402-032864153C3B}" dt="2021-05-30T23:34:07.800" v="570" actId="20577"/>
          <ac:spMkLst>
            <pc:docMk/>
            <pc:sldMk cId="908867797" sldId="283"/>
            <ac:spMk id="299" creationId="{962F27F7-9DE4-42AC-B46E-FF6E4F09DBEC}"/>
          </ac:spMkLst>
        </pc:spChg>
      </pc:sldChg>
      <pc:sldChg chg="modSp mod">
        <pc:chgData name="Mizaan Ahmad" userId="1c5dd9f373d485ac" providerId="LiveId" clId="{F2372F70-4548-42EE-8402-032864153C3B}" dt="2021-05-30T23:18:46.401" v="334" actId="20577"/>
        <pc:sldMkLst>
          <pc:docMk/>
          <pc:sldMk cId="1414545796" sldId="284"/>
        </pc:sldMkLst>
        <pc:spChg chg="mod">
          <ac:chgData name="Mizaan Ahmad" userId="1c5dd9f373d485ac" providerId="LiveId" clId="{F2372F70-4548-42EE-8402-032864153C3B}" dt="2021-05-28T05:43:07.124" v="45"/>
          <ac:spMkLst>
            <pc:docMk/>
            <pc:sldMk cId="1414545796" sldId="284"/>
            <ac:spMk id="161" creationId="{CF4F4415-B4BB-4F27-841A-3CE38B0B8142}"/>
          </ac:spMkLst>
        </pc:spChg>
        <pc:spChg chg="mod">
          <ac:chgData name="Mizaan Ahmad" userId="1c5dd9f373d485ac" providerId="LiveId" clId="{F2372F70-4548-42EE-8402-032864153C3B}" dt="2021-05-28T05:43:29.277" v="46"/>
          <ac:spMkLst>
            <pc:docMk/>
            <pc:sldMk cId="1414545796" sldId="284"/>
            <ac:spMk id="203" creationId="{78386FDC-54E5-48E1-9F0A-C187BC79D73E}"/>
          </ac:spMkLst>
        </pc:spChg>
        <pc:spChg chg="mod">
          <ac:chgData name="Mizaan Ahmad" userId="1c5dd9f373d485ac" providerId="LiveId" clId="{F2372F70-4548-42EE-8402-032864153C3B}" dt="2021-05-28T05:45:09.655" v="47"/>
          <ac:spMkLst>
            <pc:docMk/>
            <pc:sldMk cId="1414545796" sldId="284"/>
            <ac:spMk id="205" creationId="{52316AB0-600E-42AD-AEAC-9C65662CD344}"/>
          </ac:spMkLst>
        </pc:spChg>
        <pc:spChg chg="mod">
          <ac:chgData name="Mizaan Ahmad" userId="1c5dd9f373d485ac" providerId="LiveId" clId="{F2372F70-4548-42EE-8402-032864153C3B}" dt="2021-05-28T05:43:07.124" v="45"/>
          <ac:spMkLst>
            <pc:docMk/>
            <pc:sldMk cId="1414545796" sldId="284"/>
            <ac:spMk id="206" creationId="{0B2695C1-D515-42DC-BCB9-F1DA5ABC57D3}"/>
          </ac:spMkLst>
        </pc:spChg>
        <pc:spChg chg="mod">
          <ac:chgData name="Mizaan Ahmad" userId="1c5dd9f373d485ac" providerId="LiveId" clId="{F2372F70-4548-42EE-8402-032864153C3B}" dt="2021-05-30T23:18:46.401" v="334" actId="20577"/>
          <ac:spMkLst>
            <pc:docMk/>
            <pc:sldMk cId="1414545796" sldId="284"/>
            <ac:spMk id="388" creationId="{E4D10574-58A5-4FB2-B7A4-09D7B877DA6D}"/>
          </ac:spMkLst>
        </pc:spChg>
      </pc:sldChg>
      <pc:sldChg chg="modSp mod">
        <pc:chgData name="Mizaan Ahmad" userId="1c5dd9f373d485ac" providerId="LiveId" clId="{F2372F70-4548-42EE-8402-032864153C3B}" dt="2021-05-30T23:42:38.824" v="814" actId="14100"/>
        <pc:sldMkLst>
          <pc:docMk/>
          <pc:sldMk cId="3783533735" sldId="285"/>
        </pc:sldMkLst>
        <pc:spChg chg="mod">
          <ac:chgData name="Mizaan Ahmad" userId="1c5dd9f373d485ac" providerId="LiveId" clId="{F2372F70-4548-42EE-8402-032864153C3B}" dt="2021-05-30T17:20:45.165" v="272"/>
          <ac:spMkLst>
            <pc:docMk/>
            <pc:sldMk cId="3783533735" sldId="285"/>
            <ac:spMk id="6" creationId="{AF80A39C-E3D8-480C-B336-1075A5AA03DA}"/>
          </ac:spMkLst>
        </pc:spChg>
        <pc:spChg chg="mod">
          <ac:chgData name="Mizaan Ahmad" userId="1c5dd9f373d485ac" providerId="LiveId" clId="{F2372F70-4548-42EE-8402-032864153C3B}" dt="2021-05-28T05:38:16.492" v="15"/>
          <ac:spMkLst>
            <pc:docMk/>
            <pc:sldMk cId="3783533735" sldId="285"/>
            <ac:spMk id="8" creationId="{602728D8-0F47-4841-870A-A5046F655BE1}"/>
          </ac:spMkLst>
        </pc:spChg>
        <pc:spChg chg="mod">
          <ac:chgData name="Mizaan Ahmad" userId="1c5dd9f373d485ac" providerId="LiveId" clId="{F2372F70-4548-42EE-8402-032864153C3B}" dt="2021-05-30T23:42:38.824" v="814" actId="14100"/>
          <ac:spMkLst>
            <pc:docMk/>
            <pc:sldMk cId="3783533735" sldId="285"/>
            <ac:spMk id="47" creationId="{7FDF7E63-7C77-46DB-AEC3-E85B8E34E603}"/>
          </ac:spMkLst>
        </pc:spChg>
        <pc:spChg chg="mod">
          <ac:chgData name="Mizaan Ahmad" userId="1c5dd9f373d485ac" providerId="LiveId" clId="{F2372F70-4548-42EE-8402-032864153C3B}" dt="2021-05-30T17:20:41.287" v="271"/>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VIFM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VIFM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VIFM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VIFM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VIFM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VIFM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VIFM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VIFM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VIFM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115</c:v>
                </c:pt>
                <c:pt idx="1">
                  <c:v>85</c:v>
                </c:pt>
                <c:pt idx="2">
                  <c:v>105</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Forensicare</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41</c:v>
                </c:pt>
                <c:pt idx="1">
                  <c:v>47</c:v>
                </c:pt>
                <c:pt idx="2">
                  <c:v>58</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0.14000000000000001</c:v>
                </c:pt>
                <c:pt idx="1">
                  <c:v>0.14000000000000001</c:v>
                </c:pt>
                <c:pt idx="2">
                  <c:v>0.12</c:v>
                </c:pt>
                <c:pt idx="3">
                  <c:v>0.09</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0.02</c:v>
                </c:pt>
                <c:pt idx="1">
                  <c:v>0.03</c:v>
                </c:pt>
                <c:pt idx="2">
                  <c:v>0.02</c:v>
                </c:pt>
                <c:pt idx="3">
                  <c:v>7.0000000000000007E-2</c:v>
                </c:pt>
                <c:pt idx="4">
                  <c:v>0.15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0.16</c:v>
                </c:pt>
                <c:pt idx="1">
                  <c:v>0.15</c:v>
                </c:pt>
                <c:pt idx="2">
                  <c:v>0.12</c:v>
                </c:pt>
                <c:pt idx="3">
                  <c:v>0.1</c:v>
                </c:pt>
                <c:pt idx="4">
                  <c:v>0.09</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0.04</c:v>
                </c:pt>
                <c:pt idx="1">
                  <c:v>7.0000000000000007E-2</c:v>
                </c:pt>
                <c:pt idx="2">
                  <c:v>0.19</c:v>
                </c:pt>
                <c:pt idx="3">
                  <c:v>0.13</c:v>
                </c:pt>
                <c:pt idx="4">
                  <c:v>0.12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0.73</c:v>
                </c:pt>
                <c:pt idx="1">
                  <c:v>0.78</c:v>
                </c:pt>
                <c:pt idx="2">
                  <c:v>0.6</c:v>
                </c:pt>
                <c:pt idx="3">
                  <c:v>4.4999999999999997E-3</c:v>
                </c:pt>
                <c:pt idx="4">
                  <c:v>0.03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Forensicare</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0.12</c:v>
                </c:pt>
                <c:pt idx="1">
                  <c:v>0.28999999999999998</c:v>
                </c:pt>
                <c:pt idx="2">
                  <c:v>0.6</c:v>
                </c:pt>
                <c:pt idx="3">
                  <c:v>0.04</c:v>
                </c:pt>
                <c:pt idx="4">
                  <c:v>4.4999999999999997E-3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Meeting or reviews arranged</c:v>
                </c:pt>
                <c:pt idx="4">
                  <c:v>Changes in policy, practice or training</c:v>
                </c:pt>
                <c:pt idx="5">
                  <c:v>Safety/risk issue addressed</c:v>
                </c:pt>
              </c:strCache>
            </c:strRef>
          </c:cat>
          <c:val>
            <c:numRef>
              <c:f>Actions!$B$1:$B$6</c:f>
              <c:numCache>
                <c:formatCode>0%</c:formatCode>
                <c:ptCount val="6"/>
                <c:pt idx="0">
                  <c:v>0.6</c:v>
                </c:pt>
                <c:pt idx="1">
                  <c:v>0.33</c:v>
                </c:pt>
                <c:pt idx="2">
                  <c:v>0.2</c:v>
                </c:pt>
                <c:pt idx="3">
                  <c:v>7.0000000000000007E-2</c:v>
                </c:pt>
                <c:pt idx="4">
                  <c:v>7.0000000000000007E-2</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Forensicare</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Forensicare</c:v>
                </c:pt>
              </c:strCache>
            </c:strRef>
          </c:cat>
          <c:val>
            <c:numRef>
              <c:f>ComplaintMedians!$D$2:$D$4</c:f>
              <c:numCache>
                <c:formatCode>General</c:formatCode>
                <c:ptCount val="3"/>
                <c:pt idx="0">
                  <c:v>57</c:v>
                </c:pt>
                <c:pt idx="1">
                  <c:v>80</c:v>
                </c:pt>
                <c:pt idx="2">
                  <c:v>24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Forensicare</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95</c:v>
                </c:pt>
                <c:pt idx="1">
                  <c:v>10</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48</c:v>
                </c:pt>
                <c:pt idx="1">
                  <c:v>7</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0.51</c:v>
                </c:pt>
                <c:pt idx="1">
                  <c:v>0.13</c:v>
                </c:pt>
                <c:pt idx="2">
                  <c:v>0.19</c:v>
                </c:pt>
                <c:pt idx="3">
                  <c:v>0.42</c:v>
                </c:pt>
                <c:pt idx="4">
                  <c:v>0.08</c:v>
                </c:pt>
                <c:pt idx="5">
                  <c:v>0.17</c:v>
                </c:pt>
                <c:pt idx="6">
                  <c:v>0.1</c:v>
                </c:pt>
                <c:pt idx="7">
                  <c:v>0.04</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0.31</c:v>
                </c:pt>
                <c:pt idx="1">
                  <c:v>0.12</c:v>
                </c:pt>
                <c:pt idx="2">
                  <c:v>0.28999999999999998</c:v>
                </c:pt>
                <c:pt idx="3">
                  <c:v>0.12</c:v>
                </c:pt>
                <c:pt idx="4">
                  <c:v>0.05</c:v>
                </c:pt>
                <c:pt idx="5">
                  <c:v>0.05</c:v>
                </c:pt>
                <c:pt idx="6">
                  <c:v>0.34</c:v>
                </c:pt>
                <c:pt idx="7">
                  <c:v>0.04</c:v>
                </c:pt>
                <c:pt idx="8">
                  <c:v>0.02</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0.4</c:v>
                </c:pt>
                <c:pt idx="2">
                  <c:v>0.3</c:v>
                </c:pt>
                <c:pt idx="3">
                  <c:v>0.2</c:v>
                </c:pt>
                <c:pt idx="4">
                  <c:v>0.8</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0.08</c:v>
                </c:pt>
                <c:pt idx="1">
                  <c:v>0.17</c:v>
                </c:pt>
                <c:pt idx="2">
                  <c:v>0.12</c:v>
                </c:pt>
                <c:pt idx="3">
                  <c:v>0.44</c:v>
                </c:pt>
                <c:pt idx="4">
                  <c:v>0.48</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0.14000000000000001</c:v>
                </c:pt>
                <c:pt idx="1">
                  <c:v>4.4999999999999997E-3</c:v>
                </c:pt>
                <c:pt idx="2">
                  <c:v>0.28999999999999998</c:v>
                </c:pt>
                <c:pt idx="3">
                  <c:v>0.28999999999999998</c:v>
                </c:pt>
                <c:pt idx="4">
                  <c:v>0.56999999999999995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0.04</c:v>
                </c:pt>
                <c:pt idx="1">
                  <c:v>0.35</c:v>
                </c:pt>
                <c:pt idx="2">
                  <c:v>0.08</c:v>
                </c:pt>
                <c:pt idx="3">
                  <c:v>0.1</c:v>
                </c:pt>
                <c:pt idx="4">
                  <c:v>0.25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F12DFFD5-B412-41E4-91AA-0F2D727E0EB4}"/>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Forensicare</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(n=105)</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Forensicare</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(n=58)</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Forensicare</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4110534734"/>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103348697"/>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572079454"/>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841935606"/>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94654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Treatment was the most common issue in complaints to the MHCC about Forensicare in 2019-20, but it occurred in a lower percentage of complaints compared to the sector, as did communication and conduct and behaviour. </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On the other hand, higher percentages of complaints were received by the MHCC about medication and access issues at Forensicare.</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Facilities was the most raised issue in 2019-20 in complaints made directly to Forensicare, at higher levels than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79265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few complaints were received by either the MHCC or Forensicare from family members/carers, family members/carers were more likely to raise treatment issues with both the MHCC and Forensicare, consistent with the sector.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All conduct and behaviour complaints made to Forensicare directly were made by consumers, but family members/carers were more likely to raise conduct and behaviour concerns with the MHCC.</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Forensicare</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3033687803"/>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897422647"/>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(n=95)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(n=10)</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(n=48)</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(n=7)</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183204680"/>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33253768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Refusal to dispense or prescribe medication</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Dissatisfaction with prescribed medication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consideration of views or preferences of compulsory patients</a:t>
            </a:r>
            <a:endParaRPr lang="en-AU" sz="1100" dirty="0">
              <a:effectLst/>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Lack of care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or attention</a:t>
            </a:r>
            <a:endParaRPr lang="en-AU" sz="1100" dirty="0">
              <a:effectLst/>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Alleged threats, intimidation or bullying by another consumer</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Environmental issues (e.g. noise, lighting, temp)</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Quality of food/meals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Rudeness, lack of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respect or discourtesy</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374195" y="1433359"/>
            <a:ext cx="2510383" cy="4924425"/>
          </a:xfrm>
          <a:prstGeom prst="rect">
            <a:avLst/>
          </a:prstGeom>
          <a:noFill/>
        </p:spPr>
        <p:txBody>
          <a:bodyPr wrap="square">
            <a:spAutoFit/>
          </a:bodyPr>
          <a:lstStyle/>
          <a:p>
            <a:pPr algn="l">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to the MHCC about Forensicare were medication issues: refusal to prescribe or dispense medication and dissatisfaction with prescribed medication, raised in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a:p>
            <a:pPr algn="l">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Forensicare was alleged threats, intimidation or bullying by another consumer, followed by facilities-related issues.</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958957301"/>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48167294"/>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Forensicare</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Forensicare</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(n=105)</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Forensicare</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(n=58)</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212366675"/>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kern="1200" dirty="0">
                <a:solidFill>
                  <a:srgbClr val="052A39"/>
                </a:solidFill>
                <a:effectLst/>
                <a:latin typeface="Arial Nova Light" panose="020B0304020202020204" pitchFamily="34" charset="0"/>
                <a:ea typeface="+mn-ea"/>
                <a:cs typeface="Arial" panose="020B0604020202020204" pitchFamily="34" charset="0"/>
              </a:rPr>
              <a:t>Closed complaints </a:t>
            </a: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about Forensicare</a:t>
            </a:r>
            <a:endParaRPr lang="en-AU" sz="800" dirty="0">
              <a:effectLst/>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Forensicare</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Forensicare</a:t>
            </a:r>
            <a:r>
              <a:rPr lang="en-US" sz="1800" dirty="0">
                <a:solidFill>
                  <a:schemeClr val="accent3"/>
                </a:solidFill>
                <a:latin typeface="Arial Nova Light" panose="020B0304020202020204" pitchFamily="34" charset="0"/>
                <a:cs typeface="Arial" panose="020B0604020202020204" pitchFamily="34" charset="0"/>
              </a:rPr>
              <a:t>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complaints made directly to the service,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Forensicare </a:t>
            </a:r>
            <a:r>
              <a:rPr lang="en-US" sz="1800" dirty="0">
                <a:solidFill>
                  <a:schemeClr val="accent3"/>
                </a:solidFill>
                <a:latin typeface="Arial Nova Light" panose="020B0304020202020204" pitchFamily="34" charset="0"/>
                <a:cs typeface="Arial" panose="020B0604020202020204" pitchFamily="34" charset="0"/>
              </a:rPr>
              <a:t>has maintained its complaint outcome reporting.</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a:t>
            </a:r>
            <a:r>
              <a:rPr lang="en-US" dirty="0" err="1">
                <a:solidFill>
                  <a:schemeClr val="accent3"/>
                </a:solidFill>
                <a:latin typeface="Arial Nova Light" panose="020B0304020202020204" pitchFamily="34" charset="0"/>
                <a:cs typeface="Arial" panose="020B0604020202020204" pitchFamily="34" charset="0"/>
              </a:rPr>
              <a:t>Forensicare</a:t>
            </a:r>
            <a:r>
              <a:rPr lang="en-US" dirty="0">
                <a:solidFill>
                  <a:schemeClr val="accent3"/>
                </a:solidFill>
                <a:latin typeface="Arial Nova Light" panose="020B0304020202020204" pitchFamily="34" charset="0"/>
                <a:cs typeface="Arial" panose="020B0604020202020204" pitchFamily="34" charset="0"/>
              </a:rPr>
              <a:t>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331094140"/>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Forensicare.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a:p>
            <a:pPr algn="l"/>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380575" cy="401661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to the MHCC about Forensicare were medication issues: refusal to prescribe or dispense medication and dissatisfaction with prescribed medication, raised in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Forensicare was alleged threats, intimidation or bullying by another consumer, followed by facilities-related issues.</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Forensicare in response to complaints made to the MHCC about Forensicare mirrored statewide trends, with most resulting in acknowledgement, action or answer.</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Forensicare has largely maintained its complaint outcome reporting.</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about Forensicare decreased in 2018-19, then increased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Forensicare increased steadily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Forensicare.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105</a:t>
            </a:r>
          </a:p>
          <a:p>
            <a:pPr>
              <a:lnSpc>
                <a:spcPct val="80000"/>
              </a:lnSpc>
            </a:pPr>
            <a:r>
              <a:rPr lang="en-AU" sz="1600" dirty="0">
                <a:solidFill>
                  <a:srgbClr val="052A39"/>
                </a:solidFill>
                <a:latin typeface="Arial Nova Light" panose="020B0304020202020204" pitchFamily="34" charset="0"/>
              </a:rPr>
              <a:t>Complaints to MHCC about Forensicare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58</a:t>
            </a:r>
          </a:p>
          <a:p>
            <a:pPr>
              <a:lnSpc>
                <a:spcPct val="80000"/>
              </a:lnSpc>
            </a:pPr>
            <a:r>
              <a:rPr lang="en-AU" sz="1600" dirty="0">
                <a:solidFill>
                  <a:srgbClr val="052A39"/>
                </a:solidFill>
                <a:latin typeface="Arial Nova Light" panose="020B0304020202020204" pitchFamily="34" charset="0"/>
              </a:rPr>
              <a:t>Complaints to Forensicare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883722969"/>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Forensicare received much higher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Forensicare also received a much higher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(n=105)</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Forensicare</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(n=58)</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2284413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accent1">
                    <a:lumMod val="50000"/>
                  </a:schemeClr>
                </a:solidFill>
                <a:latin typeface="Arial Nova Light" panose="020B0304020202020204" pitchFamily="34" charset="0"/>
                <a:cs typeface="Arial" panose="020B0604020202020204" pitchFamily="34" charset="0"/>
              </a:rPr>
              <a:t>Forensicare</a:t>
            </a:r>
            <a:endParaRPr lang="en-US" sz="1200" dirty="0">
              <a:solidFill>
                <a:schemeClr val="accent1">
                  <a:lumMod val="50000"/>
                </a:schemeClr>
              </a:solidFill>
              <a:latin typeface="Arial Nova Light" panose="020B0304020202020204" pitchFamily="34" charset="0"/>
              <a:cs typeface="Arial" panose="020B0604020202020204" pitchFamily="34" charset="0"/>
            </a:endParaRP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accent2">
                    <a:lumMod val="50000"/>
                  </a:schemeClr>
                </a:solidFill>
                <a:latin typeface="Arial Nova Light" panose="020B0304020202020204" pitchFamily="34" charset="0"/>
                <a:cs typeface="Arial" panose="020B0604020202020204" pitchFamily="34" charset="0"/>
              </a:rPr>
              <a:t>Forensicare</a:t>
            </a:r>
            <a:endParaRPr lang="en-US" sz="1200" dirty="0">
              <a:solidFill>
                <a:schemeClr val="accent2">
                  <a:lumMod val="50000"/>
                </a:schemeClr>
              </a:solidFill>
              <a:latin typeface="Arial Nova Light" panose="020B0304020202020204" pitchFamily="34" charset="0"/>
              <a:cs typeface="Arial" panose="020B0604020202020204" pitchFamily="34" charset="0"/>
            </a:endParaRP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tx1">
                    <a:lumMod val="75000"/>
                    <a:lumOff val="25000"/>
                  </a:schemeClr>
                </a:solidFill>
                <a:latin typeface="Arial Nova Light" panose="020B0304020202020204" pitchFamily="34" charset="0"/>
                <a:cs typeface="Arial" panose="020B0604020202020204" pitchFamily="34" charset="0"/>
              </a:rPr>
              <a:t>Forensicare</a:t>
            </a:r>
            <a:endParaRPr lang="en-US" sz="1200" dirty="0">
              <a:solidFill>
                <a:schemeClr val="tx1">
                  <a:lumMod val="75000"/>
                  <a:lumOff val="25000"/>
                </a:schemeClr>
              </a:solidFill>
              <a:latin typeface="Arial Nova Light" panose="020B0304020202020204" pitchFamily="34" charset="0"/>
              <a:cs typeface="Arial" panose="020B0604020202020204" pitchFamily="34" charset="0"/>
            </a:endParaRP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Forensicare</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Forensicare</a:t>
            </a:r>
          </a:p>
        </p:txBody>
      </p:sp>
      <p:sp>
        <p:nvSpPr>
          <p:cNvPr id="25" name="Oval 24">
            <a:extLst>
              <a:ext uri="{FF2B5EF4-FFF2-40B4-BE49-F238E27FC236}">
                <a16:creationId xmlns:a16="http://schemas.microsoft.com/office/drawing/2014/main" id="{369D8D33-5DA1-4E73-B26D-22F885E2BBA3}"/>
              </a:ext>
            </a:extLst>
          </p:cNvPr>
          <p:cNvSpPr/>
          <p:nvPr/>
        </p:nvSpPr>
        <p:spPr>
          <a:xfrm>
            <a:off x="7828148" y="2099070"/>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189648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Consistent with the sector, consumers made most of the complaints to both the MHCC about Forensicare and to Forensicare directly, with consumers accounting for a larger proportion of complaints to both the MHCC and directly to the service compared to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70147620"/>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schemas.microsoft.com/office/2006/metadata/properties"/>
    <ds:schemaRef ds:uri="http://schemas.microsoft.com/office/2006/documentManagement/types"/>
    <ds:schemaRef ds:uri="http://purl.org/dc/terms/"/>
    <ds:schemaRef ds:uri="346a98b2-8cb5-4b00-9f7c-6f20646cf270"/>
    <ds:schemaRef ds:uri="http://schemas.microsoft.com/office/infopath/2007/PartnerControls"/>
    <ds:schemaRef ds:uri="http://www.w3.org/XML/1998/namespace"/>
    <ds:schemaRef ds:uri="http://purl.org/dc/elements/1.1/"/>
    <ds:schemaRef ds:uri="http://schemas.openxmlformats.org/package/2006/metadata/core-properties"/>
    <ds:schemaRef ds:uri="1003d65e-de0c-4738-9985-419c46fd36e2"/>
    <ds:schemaRef ds:uri="http://purl.org/dc/dcmitype/"/>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17443</TotalTime>
  <Words>1514</Words>
  <Application>Microsoft Office PowerPoint</Application>
  <PresentationFormat>Widescreen</PresentationFormat>
  <Paragraphs>193</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Forensicare</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2022-04-11T03:26:09Z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7ec0e037-57d2-4b9a-8411-cab237815aab</vt:lpwstr>
  </property>
  <property fmtid="{D5CDD505-2E9C-101B-9397-08002B2CF9AE}" pid="9" name="MSIP_Label_43e64453-338c-4f93-8a4d-0039a0a41f2a_ContentBits">
    <vt:lpwstr>2</vt:lpwstr>
  </property>
</Properties>
</file>