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45651393-BF9D-496E-96D8-8FFCA4E4F2C3}"/>
    <pc:docChg chg="modSld">
      <pc:chgData name="Mizaan Ahmad" userId="1c5dd9f373d485ac" providerId="LiveId" clId="{45651393-BF9D-496E-96D8-8FFCA4E4F2C3}" dt="2021-05-31T02:47:17.258" v="0"/>
      <pc:docMkLst>
        <pc:docMk/>
      </pc:docMkLst>
      <pc:sldChg chg="modSp mod">
        <pc:chgData name="Mizaan Ahmad" userId="1c5dd9f373d485ac" providerId="LiveId" clId="{45651393-BF9D-496E-96D8-8FFCA4E4F2C3}" dt="2021-05-31T02:47:17.258" v="0"/>
        <pc:sldMkLst>
          <pc:docMk/>
          <pc:sldMk cId="2491112856" sldId="280"/>
        </pc:sldMkLst>
        <pc:spChg chg="mod">
          <ac:chgData name="Mizaan Ahmad" userId="1c5dd9f373d485ac" providerId="LiveId" clId="{45651393-BF9D-496E-96D8-8FFCA4E4F2C3}" dt="2021-05-31T02:47:17.258" v="0"/>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C7051989-A050-4FB3-A97F-EC0970E6C56A}"/>
    <pc:docChg chg="undo custSel modSld">
      <pc:chgData name="Mizaan Ahmad" userId="1c5dd9f373d485ac" providerId="LiveId" clId="{C7051989-A050-4FB3-A97F-EC0970E6C56A}" dt="2021-05-30T07:08:38.418" v="926" actId="14100"/>
      <pc:docMkLst>
        <pc:docMk/>
      </pc:docMkLst>
      <pc:sldChg chg="modSp mod">
        <pc:chgData name="Mizaan Ahmad" userId="1c5dd9f373d485ac" providerId="LiveId" clId="{C7051989-A050-4FB3-A97F-EC0970E6C56A}" dt="2021-05-27T09:53:12.872" v="17" actId="27636"/>
        <pc:sldMkLst>
          <pc:docMk/>
          <pc:sldMk cId="728255935" sldId="256"/>
        </pc:sldMkLst>
        <pc:spChg chg="mod">
          <ac:chgData name="Mizaan Ahmad" userId="1c5dd9f373d485ac" providerId="LiveId" clId="{C7051989-A050-4FB3-A97F-EC0970E6C56A}" dt="2021-05-27T09:53:12.872" v="17" actId="27636"/>
          <ac:spMkLst>
            <pc:docMk/>
            <pc:sldMk cId="728255935" sldId="256"/>
            <ac:spMk id="2" creationId="{9397E537-13FD-4378-9583-8D5B5C02A877}"/>
          </ac:spMkLst>
        </pc:spChg>
      </pc:sldChg>
      <pc:sldChg chg="modSp mod">
        <pc:chgData name="Mizaan Ahmad" userId="1c5dd9f373d485ac" providerId="LiveId" clId="{C7051989-A050-4FB3-A97F-EC0970E6C56A}" dt="2021-05-28T00:57:54.328" v="411" actId="20577"/>
        <pc:sldMkLst>
          <pc:docMk/>
          <pc:sldMk cId="2468528989" sldId="261"/>
        </pc:sldMkLst>
        <pc:spChg chg="mod">
          <ac:chgData name="Mizaan Ahmad" userId="1c5dd9f373d485ac" providerId="LiveId" clId="{C7051989-A050-4FB3-A97F-EC0970E6C56A}" dt="2021-05-27T09:53:12.793" v="16"/>
          <ac:spMkLst>
            <pc:docMk/>
            <pc:sldMk cId="2468528989" sldId="261"/>
            <ac:spMk id="60" creationId="{AB061075-8A5B-40FF-8648-8D92BC4CCE3C}"/>
          </ac:spMkLst>
        </pc:spChg>
        <pc:spChg chg="mod">
          <ac:chgData name="Mizaan Ahmad" userId="1c5dd9f373d485ac" providerId="LiveId" clId="{C7051989-A050-4FB3-A97F-EC0970E6C56A}" dt="2021-05-28T00:57:45.552" v="407" actId="20577"/>
          <ac:spMkLst>
            <pc:docMk/>
            <pc:sldMk cId="2468528989" sldId="261"/>
            <ac:spMk id="62" creationId="{CB5D0E10-8852-4137-8C7E-F4E521A448D5}"/>
          </ac:spMkLst>
        </pc:spChg>
        <pc:spChg chg="mod">
          <ac:chgData name="Mizaan Ahmad" userId="1c5dd9f373d485ac" providerId="LiveId" clId="{C7051989-A050-4FB3-A97F-EC0970E6C56A}" dt="2021-05-28T00:57:40.191" v="405" actId="20577"/>
          <ac:spMkLst>
            <pc:docMk/>
            <pc:sldMk cId="2468528989" sldId="261"/>
            <ac:spMk id="64" creationId="{D6DB30DD-57AC-415F-B7DB-D50768B1C381}"/>
          </ac:spMkLst>
        </pc:spChg>
        <pc:spChg chg="mod">
          <ac:chgData name="Mizaan Ahmad" userId="1c5dd9f373d485ac" providerId="LiveId" clId="{C7051989-A050-4FB3-A97F-EC0970E6C56A}" dt="2021-05-28T00:57:54.328" v="411" actId="20577"/>
          <ac:spMkLst>
            <pc:docMk/>
            <pc:sldMk cId="2468528989" sldId="261"/>
            <ac:spMk id="69" creationId="{0892C425-D844-4FC1-B442-52B4A2286E5A}"/>
          </ac:spMkLst>
        </pc:spChg>
        <pc:spChg chg="mod">
          <ac:chgData name="Mizaan Ahmad" userId="1c5dd9f373d485ac" providerId="LiveId" clId="{C7051989-A050-4FB3-A97F-EC0970E6C56A}" dt="2021-05-28T00:57:52.002" v="409" actId="20577"/>
          <ac:spMkLst>
            <pc:docMk/>
            <pc:sldMk cId="2468528989" sldId="261"/>
            <ac:spMk id="71" creationId="{B073341D-203C-476E-B503-B355E196931A}"/>
          </ac:spMkLst>
        </pc:spChg>
        <pc:spChg chg="mod">
          <ac:chgData name="Mizaan Ahmad" userId="1c5dd9f373d485ac" providerId="LiveId" clId="{C7051989-A050-4FB3-A97F-EC0970E6C56A}" dt="2021-05-28T00:57:07.331" v="403" actId="20577"/>
          <ac:spMkLst>
            <pc:docMk/>
            <pc:sldMk cId="2468528989" sldId="261"/>
            <ac:spMk id="98" creationId="{5A1D96C0-F43A-4ADF-9134-72B1D1BA0AC5}"/>
          </ac:spMkLst>
        </pc:spChg>
      </pc:sldChg>
      <pc:sldChg chg="modSp mod">
        <pc:chgData name="Mizaan Ahmad" userId="1c5dd9f373d485ac" providerId="LiveId" clId="{C7051989-A050-4FB3-A97F-EC0970E6C56A}" dt="2021-05-30T07:08:38.418" v="926" actId="14100"/>
        <pc:sldMkLst>
          <pc:docMk/>
          <pc:sldMk cId="1080916225" sldId="262"/>
        </pc:sldMkLst>
        <pc:spChg chg="mod">
          <ac:chgData name="Mizaan Ahmad" userId="1c5dd9f373d485ac" providerId="LiveId" clId="{C7051989-A050-4FB3-A97F-EC0970E6C56A}" dt="2021-05-27T09:53:40.523" v="18"/>
          <ac:spMkLst>
            <pc:docMk/>
            <pc:sldMk cId="1080916225" sldId="262"/>
            <ac:spMk id="7" creationId="{B8C74E88-7F6D-4041-91CB-DE55566F01D8}"/>
          </ac:spMkLst>
        </pc:spChg>
        <pc:spChg chg="mod">
          <ac:chgData name="Mizaan Ahmad" userId="1c5dd9f373d485ac" providerId="LiveId" clId="{C7051989-A050-4FB3-A97F-EC0970E6C56A}" dt="2021-05-27T09:53:53.932" v="19"/>
          <ac:spMkLst>
            <pc:docMk/>
            <pc:sldMk cId="1080916225" sldId="262"/>
            <ac:spMk id="95" creationId="{0BE1A289-64D1-483F-B840-A7B7912C2D13}"/>
          </ac:spMkLst>
        </pc:spChg>
        <pc:spChg chg="mod">
          <ac:chgData name="Mizaan Ahmad" userId="1c5dd9f373d485ac" providerId="LiveId" clId="{C7051989-A050-4FB3-A97F-EC0970E6C56A}" dt="2021-05-30T07:08:38.418" v="926" actId="14100"/>
          <ac:spMkLst>
            <pc:docMk/>
            <pc:sldMk cId="1080916225" sldId="262"/>
            <ac:spMk id="162" creationId="{BE44FBF2-A33C-4A25-A70A-F999F9D86D64}"/>
          </ac:spMkLst>
        </pc:spChg>
        <pc:graphicFrameChg chg="mod">
          <ac:chgData name="Mizaan Ahmad" userId="1c5dd9f373d485ac" providerId="LiveId" clId="{C7051989-A050-4FB3-A97F-EC0970E6C56A}" dt="2021-05-27T09:54:12.049" v="22"/>
          <ac:graphicFrameMkLst>
            <pc:docMk/>
            <pc:sldMk cId="1080916225" sldId="262"/>
            <ac:graphicFrameMk id="10" creationId="{249D1375-7714-4DB0-A7EB-02D9DEAC83CD}"/>
          </ac:graphicFrameMkLst>
        </pc:graphicFrameChg>
      </pc:sldChg>
      <pc:sldChg chg="modSp mod">
        <pc:chgData name="Mizaan Ahmad" userId="1c5dd9f373d485ac" providerId="LiveId" clId="{C7051989-A050-4FB3-A97F-EC0970E6C56A}" dt="2021-05-28T00:53:44.615" v="279" actId="27918"/>
        <pc:sldMkLst>
          <pc:docMk/>
          <pc:sldMk cId="1708563974" sldId="263"/>
        </pc:sldMkLst>
        <pc:spChg chg="mod">
          <ac:chgData name="Mizaan Ahmad" userId="1c5dd9f373d485ac" providerId="LiveId" clId="{C7051989-A050-4FB3-A97F-EC0970E6C56A}" dt="2021-05-27T09:53:12.793" v="16"/>
          <ac:spMkLst>
            <pc:docMk/>
            <pc:sldMk cId="1708563974" sldId="263"/>
            <ac:spMk id="10" creationId="{78AF2B26-50A2-4EF4-81EE-D6952DF82E99}"/>
          </ac:spMkLst>
        </pc:spChg>
        <pc:spChg chg="mod">
          <ac:chgData name="Mizaan Ahmad" userId="1c5dd9f373d485ac" providerId="LiveId" clId="{C7051989-A050-4FB3-A97F-EC0970E6C56A}" dt="2021-05-27T09:53:12.793" v="16"/>
          <ac:spMkLst>
            <pc:docMk/>
            <pc:sldMk cId="1708563974" sldId="263"/>
            <ac:spMk id="24" creationId="{895944F8-F855-4A71-A879-C62188B3C168}"/>
          </ac:spMkLst>
        </pc:spChg>
        <pc:spChg chg="mod">
          <ac:chgData name="Mizaan Ahmad" userId="1c5dd9f373d485ac" providerId="LiveId" clId="{C7051989-A050-4FB3-A97F-EC0970E6C56A}" dt="2021-05-28T00:51:22.566" v="276" actId="20577"/>
          <ac:spMkLst>
            <pc:docMk/>
            <pc:sldMk cId="1708563974" sldId="263"/>
            <ac:spMk id="42" creationId="{12FCE8F7-4DC7-417F-A76F-D25E22BC09AC}"/>
          </ac:spMkLst>
        </pc:spChg>
      </pc:sldChg>
      <pc:sldChg chg="modSp mod">
        <pc:chgData name="Mizaan Ahmad" userId="1c5dd9f373d485ac" providerId="LiveId" clId="{C7051989-A050-4FB3-A97F-EC0970E6C56A}" dt="2021-05-28T00:44:00.368" v="116" actId="20577"/>
        <pc:sldMkLst>
          <pc:docMk/>
          <pc:sldMk cId="4188436993" sldId="279"/>
        </pc:sldMkLst>
        <pc:spChg chg="mod">
          <ac:chgData name="Mizaan Ahmad" userId="1c5dd9f373d485ac" providerId="LiveId" clId="{C7051989-A050-4FB3-A97F-EC0970E6C56A}" dt="2021-05-28T00:44:00.368" v="116" actId="20577"/>
          <ac:spMkLst>
            <pc:docMk/>
            <pc:sldMk cId="4188436993" sldId="279"/>
            <ac:spMk id="7" creationId="{AB66B096-DF16-4ADA-A580-72E352B892CB}"/>
          </ac:spMkLst>
        </pc:spChg>
      </pc:sldChg>
      <pc:sldChg chg="modSp mod">
        <pc:chgData name="Mizaan Ahmad" userId="1c5dd9f373d485ac" providerId="LiveId" clId="{C7051989-A050-4FB3-A97F-EC0970E6C56A}" dt="2021-05-28T01:09:24.887" v="891" actId="20577"/>
        <pc:sldMkLst>
          <pc:docMk/>
          <pc:sldMk cId="2491112856" sldId="280"/>
        </pc:sldMkLst>
        <pc:spChg chg="mod">
          <ac:chgData name="Mizaan Ahmad" userId="1c5dd9f373d485ac" providerId="LiveId" clId="{C7051989-A050-4FB3-A97F-EC0970E6C56A}" dt="2021-05-28T01:08:31.666" v="834"/>
          <ac:spMkLst>
            <pc:docMk/>
            <pc:sldMk cId="2491112856" sldId="280"/>
            <ac:spMk id="6" creationId="{4ADAE8C7-EE46-4C64-90DC-523225301A72}"/>
          </ac:spMkLst>
        </pc:spChg>
        <pc:spChg chg="mod">
          <ac:chgData name="Mizaan Ahmad" userId="1c5dd9f373d485ac" providerId="LiveId" clId="{C7051989-A050-4FB3-A97F-EC0970E6C56A}" dt="2021-05-28T01:09:24.887" v="891" actId="20577"/>
          <ac:spMkLst>
            <pc:docMk/>
            <pc:sldMk cId="2491112856" sldId="280"/>
            <ac:spMk id="8" creationId="{37275FC9-DCC8-4EE7-9F89-C054BC939FBA}"/>
          </ac:spMkLst>
        </pc:spChg>
      </pc:sldChg>
      <pc:sldChg chg="modSp mod">
        <pc:chgData name="Mizaan Ahmad" userId="1c5dd9f373d485ac" providerId="LiveId" clId="{C7051989-A050-4FB3-A97F-EC0970E6C56A}" dt="2021-05-28T00:50:36.955" v="271" actId="20577"/>
        <pc:sldMkLst>
          <pc:docMk/>
          <pc:sldMk cId="1026700057" sldId="281"/>
        </pc:sldMkLst>
        <pc:spChg chg="mod">
          <ac:chgData name="Mizaan Ahmad" userId="1c5dd9f373d485ac" providerId="LiveId" clId="{C7051989-A050-4FB3-A97F-EC0970E6C56A}" dt="2021-05-27T09:53:12.793" v="16"/>
          <ac:spMkLst>
            <pc:docMk/>
            <pc:sldMk cId="1026700057" sldId="281"/>
            <ac:spMk id="31" creationId="{83DAB2CF-300D-4DB5-B45B-DBB909FC4896}"/>
          </ac:spMkLst>
        </pc:spChg>
        <pc:spChg chg="mod">
          <ac:chgData name="Mizaan Ahmad" userId="1c5dd9f373d485ac" providerId="LiveId" clId="{C7051989-A050-4FB3-A97F-EC0970E6C56A}" dt="2021-05-27T09:53:12.793" v="16"/>
          <ac:spMkLst>
            <pc:docMk/>
            <pc:sldMk cId="1026700057" sldId="281"/>
            <ac:spMk id="33" creationId="{C9EDA928-934D-4253-B3F7-D2C5A0EA2328}"/>
          </ac:spMkLst>
        </pc:spChg>
        <pc:spChg chg="mod">
          <ac:chgData name="Mizaan Ahmad" userId="1c5dd9f373d485ac" providerId="LiveId" clId="{C7051989-A050-4FB3-A97F-EC0970E6C56A}" dt="2021-05-27T09:53:12.793" v="16"/>
          <ac:spMkLst>
            <pc:docMk/>
            <pc:sldMk cId="1026700057" sldId="281"/>
            <ac:spMk id="35" creationId="{CD52D763-E022-438E-BCA7-DADA4CE04A21}"/>
          </ac:spMkLst>
        </pc:spChg>
        <pc:spChg chg="mod">
          <ac:chgData name="Mizaan Ahmad" userId="1c5dd9f373d485ac" providerId="LiveId" clId="{C7051989-A050-4FB3-A97F-EC0970E6C56A}" dt="2021-05-27T09:53:53.932" v="19"/>
          <ac:spMkLst>
            <pc:docMk/>
            <pc:sldMk cId="1026700057" sldId="281"/>
            <ac:spMk id="153" creationId="{A2AB544E-4468-4A75-974D-5F6A3F1DB67A}"/>
          </ac:spMkLst>
        </pc:spChg>
        <pc:spChg chg="mod">
          <ac:chgData name="Mizaan Ahmad" userId="1c5dd9f373d485ac" providerId="LiveId" clId="{C7051989-A050-4FB3-A97F-EC0970E6C56A}" dt="2021-05-27T09:53:40.523" v="18"/>
          <ac:spMkLst>
            <pc:docMk/>
            <pc:sldMk cId="1026700057" sldId="281"/>
            <ac:spMk id="156" creationId="{FE11D61C-FF8A-4EE8-B50B-130B038F0E97}"/>
          </ac:spMkLst>
        </pc:spChg>
        <pc:spChg chg="mod">
          <ac:chgData name="Mizaan Ahmad" userId="1c5dd9f373d485ac" providerId="LiveId" clId="{C7051989-A050-4FB3-A97F-EC0970E6C56A}" dt="2021-05-27T09:53:12.793" v="16"/>
          <ac:spMkLst>
            <pc:docMk/>
            <pc:sldMk cId="1026700057" sldId="281"/>
            <ac:spMk id="158" creationId="{46458C66-1FBA-4251-B989-C846FD6B7E45}"/>
          </ac:spMkLst>
        </pc:spChg>
        <pc:spChg chg="mod">
          <ac:chgData name="Mizaan Ahmad" userId="1c5dd9f373d485ac" providerId="LiveId" clId="{C7051989-A050-4FB3-A97F-EC0970E6C56A}" dt="2021-05-28T00:50:36.955" v="271" actId="20577"/>
          <ac:spMkLst>
            <pc:docMk/>
            <pc:sldMk cId="1026700057" sldId="281"/>
            <ac:spMk id="162" creationId="{BE44FBF2-A33C-4A25-A70A-F999F9D86D64}"/>
          </ac:spMkLst>
        </pc:spChg>
      </pc:sldChg>
      <pc:sldChg chg="addSp delSp modSp mod">
        <pc:chgData name="Mizaan Ahmad" userId="1c5dd9f373d485ac" providerId="LiveId" clId="{C7051989-A050-4FB3-A97F-EC0970E6C56A}" dt="2021-05-28T01:05:36.052" v="792" actId="113"/>
        <pc:sldMkLst>
          <pc:docMk/>
          <pc:sldMk cId="908867797" sldId="283"/>
        </pc:sldMkLst>
        <pc:spChg chg="add del mod">
          <ac:chgData name="Mizaan Ahmad" userId="1c5dd9f373d485ac" providerId="LiveId" clId="{C7051989-A050-4FB3-A97F-EC0970E6C56A}" dt="2021-05-28T01:02:30.187" v="424" actId="478"/>
          <ac:spMkLst>
            <pc:docMk/>
            <pc:sldMk cId="908867797" sldId="283"/>
            <ac:spMk id="54" creationId="{9478D1BA-3E4F-4289-982C-CC8343909FF4}"/>
          </ac:spMkLst>
        </pc:spChg>
        <pc:spChg chg="add del mod">
          <ac:chgData name="Mizaan Ahmad" userId="1c5dd9f373d485ac" providerId="LiveId" clId="{C7051989-A050-4FB3-A97F-EC0970E6C56A}" dt="2021-05-28T01:02:30.187" v="424" actId="478"/>
          <ac:spMkLst>
            <pc:docMk/>
            <pc:sldMk cId="908867797" sldId="283"/>
            <ac:spMk id="55" creationId="{EFA26AC2-A70E-434B-83E7-3B3DF6D414E3}"/>
          </ac:spMkLst>
        </pc:spChg>
        <pc:spChg chg="add del mod">
          <ac:chgData name="Mizaan Ahmad" userId="1c5dd9f373d485ac" providerId="LiveId" clId="{C7051989-A050-4FB3-A97F-EC0970E6C56A}" dt="2021-05-28T01:02:30.187" v="424" actId="478"/>
          <ac:spMkLst>
            <pc:docMk/>
            <pc:sldMk cId="908867797" sldId="283"/>
            <ac:spMk id="56" creationId="{094CAEB9-6AE6-46FC-B7EE-64B7A640F068}"/>
          </ac:spMkLst>
        </pc:spChg>
        <pc:spChg chg="add del mod">
          <ac:chgData name="Mizaan Ahmad" userId="1c5dd9f373d485ac" providerId="LiveId" clId="{C7051989-A050-4FB3-A97F-EC0970E6C56A}" dt="2021-05-28T01:02:30.187" v="424" actId="478"/>
          <ac:spMkLst>
            <pc:docMk/>
            <pc:sldMk cId="908867797" sldId="283"/>
            <ac:spMk id="57" creationId="{EFBA917A-01E2-4AAA-89F6-9252A64BCCC6}"/>
          </ac:spMkLst>
        </pc:spChg>
        <pc:spChg chg="add del mod">
          <ac:chgData name="Mizaan Ahmad" userId="1c5dd9f373d485ac" providerId="LiveId" clId="{C7051989-A050-4FB3-A97F-EC0970E6C56A}" dt="2021-05-28T01:02:30.187" v="424" actId="478"/>
          <ac:spMkLst>
            <pc:docMk/>
            <pc:sldMk cId="908867797" sldId="283"/>
            <ac:spMk id="58" creationId="{3CB83C48-67B1-46A0-8F34-83FBDCD49025}"/>
          </ac:spMkLst>
        </pc:spChg>
        <pc:spChg chg="add del mod">
          <ac:chgData name="Mizaan Ahmad" userId="1c5dd9f373d485ac" providerId="LiveId" clId="{C7051989-A050-4FB3-A97F-EC0970E6C56A}" dt="2021-05-28T01:02:30.187" v="424" actId="478"/>
          <ac:spMkLst>
            <pc:docMk/>
            <pc:sldMk cId="908867797" sldId="283"/>
            <ac:spMk id="59" creationId="{0D7AD492-3746-4505-A531-2906BC7D7E33}"/>
          </ac:spMkLst>
        </pc:spChg>
        <pc:spChg chg="mod">
          <ac:chgData name="Mizaan Ahmad" userId="1c5dd9f373d485ac" providerId="LiveId" clId="{C7051989-A050-4FB3-A97F-EC0970E6C56A}" dt="2021-05-28T01:01:57.043" v="414"/>
          <ac:spMkLst>
            <pc:docMk/>
            <pc:sldMk cId="908867797" sldId="283"/>
            <ac:spMk id="60" creationId="{DE5ECE95-8FC4-4D84-B531-2A4DA54A0CA3}"/>
          </ac:spMkLst>
        </pc:spChg>
        <pc:spChg chg="add del mod">
          <ac:chgData name="Mizaan Ahmad" userId="1c5dd9f373d485ac" providerId="LiveId" clId="{C7051989-A050-4FB3-A97F-EC0970E6C56A}" dt="2021-05-28T01:02:30.187" v="424" actId="478"/>
          <ac:spMkLst>
            <pc:docMk/>
            <pc:sldMk cId="908867797" sldId="283"/>
            <ac:spMk id="61" creationId="{0FA52620-0A51-4A60-B656-3A244CAB990C}"/>
          </ac:spMkLst>
        </pc:spChg>
        <pc:spChg chg="add del mod">
          <ac:chgData name="Mizaan Ahmad" userId="1c5dd9f373d485ac" providerId="LiveId" clId="{C7051989-A050-4FB3-A97F-EC0970E6C56A}" dt="2021-05-28T01:02:30.187" v="424" actId="478"/>
          <ac:spMkLst>
            <pc:docMk/>
            <pc:sldMk cId="908867797" sldId="283"/>
            <ac:spMk id="62" creationId="{4DE9FD5B-D37C-440B-8E41-121A77077B1D}"/>
          </ac:spMkLst>
        </pc:spChg>
        <pc:spChg chg="add del mod">
          <ac:chgData name="Mizaan Ahmad" userId="1c5dd9f373d485ac" providerId="LiveId" clId="{C7051989-A050-4FB3-A97F-EC0970E6C56A}" dt="2021-05-28T01:02:30.187" v="424" actId="478"/>
          <ac:spMkLst>
            <pc:docMk/>
            <pc:sldMk cId="908867797" sldId="283"/>
            <ac:spMk id="63" creationId="{F5878B43-E268-476E-86CB-07875F7FC9FC}"/>
          </ac:spMkLst>
        </pc:spChg>
        <pc:spChg chg="add del mod">
          <ac:chgData name="Mizaan Ahmad" userId="1c5dd9f373d485ac" providerId="LiveId" clId="{C7051989-A050-4FB3-A97F-EC0970E6C56A}" dt="2021-05-28T01:02:30.187" v="424" actId="478"/>
          <ac:spMkLst>
            <pc:docMk/>
            <pc:sldMk cId="908867797" sldId="283"/>
            <ac:spMk id="64" creationId="{8919BF7C-5443-4BDB-8893-136A294E6F28}"/>
          </ac:spMkLst>
        </pc:spChg>
        <pc:spChg chg="mod">
          <ac:chgData name="Mizaan Ahmad" userId="1c5dd9f373d485ac" providerId="LiveId" clId="{C7051989-A050-4FB3-A97F-EC0970E6C56A}" dt="2021-05-27T09:53:53.932" v="19"/>
          <ac:spMkLst>
            <pc:docMk/>
            <pc:sldMk cId="908867797" sldId="283"/>
            <ac:spMk id="88" creationId="{AE6A1803-CF0D-41E1-BCA4-BCD1F3986BB4}"/>
          </ac:spMkLst>
        </pc:spChg>
        <pc:spChg chg="mod">
          <ac:chgData name="Mizaan Ahmad" userId="1c5dd9f373d485ac" providerId="LiveId" clId="{C7051989-A050-4FB3-A97F-EC0970E6C56A}" dt="2021-05-27T09:53:40.523" v="18"/>
          <ac:spMkLst>
            <pc:docMk/>
            <pc:sldMk cId="908867797" sldId="283"/>
            <ac:spMk id="90" creationId="{224D0F31-B4E7-45A3-8ACE-E9CE9C031EA7}"/>
          </ac:spMkLst>
        </pc:spChg>
        <pc:spChg chg="mod">
          <ac:chgData name="Mizaan Ahmad" userId="1c5dd9f373d485ac" providerId="LiveId" clId="{C7051989-A050-4FB3-A97F-EC0970E6C56A}" dt="2021-05-27T09:53:12.793" v="16"/>
          <ac:spMkLst>
            <pc:docMk/>
            <pc:sldMk cId="908867797" sldId="283"/>
            <ac:spMk id="91" creationId="{B0EF89E5-37B0-4ECB-AD05-33E40C5AAE16}"/>
          </ac:spMkLst>
        </pc:spChg>
        <pc:spChg chg="mod">
          <ac:chgData name="Mizaan Ahmad" userId="1c5dd9f373d485ac" providerId="LiveId" clId="{C7051989-A050-4FB3-A97F-EC0970E6C56A}" dt="2021-05-27T09:53:12.793" v="16"/>
          <ac:spMkLst>
            <pc:docMk/>
            <pc:sldMk cId="908867797" sldId="283"/>
            <ac:spMk id="124" creationId="{1DDEC7CB-1B7D-457D-AB8B-A9008867F2BA}"/>
          </ac:spMkLst>
        </pc:spChg>
        <pc:spChg chg="mod">
          <ac:chgData name="Mizaan Ahmad" userId="1c5dd9f373d485ac" providerId="LiveId" clId="{C7051989-A050-4FB3-A97F-EC0970E6C56A}" dt="2021-05-28T01:05:36.052" v="792" actId="113"/>
          <ac:spMkLst>
            <pc:docMk/>
            <pc:sldMk cId="908867797" sldId="283"/>
            <ac:spMk id="156" creationId="{DD2CACB0-98A4-471A-9DEE-A4A2CC4EFE99}"/>
          </ac:spMkLst>
        </pc:spChg>
        <pc:spChg chg="mod">
          <ac:chgData name="Mizaan Ahmad" userId="1c5dd9f373d485ac" providerId="LiveId" clId="{C7051989-A050-4FB3-A97F-EC0970E6C56A}" dt="2021-05-27T09:53:12.793" v="16"/>
          <ac:spMkLst>
            <pc:docMk/>
            <pc:sldMk cId="908867797" sldId="283"/>
            <ac:spMk id="186" creationId="{B61E75F1-03B2-403F-B23A-68A5F04BD03D}"/>
          </ac:spMkLst>
        </pc:spChg>
        <pc:spChg chg="mod">
          <ac:chgData name="Mizaan Ahmad" userId="1c5dd9f373d485ac" providerId="LiveId" clId="{C7051989-A050-4FB3-A97F-EC0970E6C56A}" dt="2021-05-28T01:01:59.333" v="415"/>
          <ac:spMkLst>
            <pc:docMk/>
            <pc:sldMk cId="908867797" sldId="283"/>
            <ac:spMk id="215" creationId="{747B5C4E-BFB7-4CD3-8BB4-CE0B73C31E26}"/>
          </ac:spMkLst>
        </pc:spChg>
        <pc:spChg chg="mod">
          <ac:chgData name="Mizaan Ahmad" userId="1c5dd9f373d485ac" providerId="LiveId" clId="{C7051989-A050-4FB3-A97F-EC0970E6C56A}" dt="2021-05-28T01:02:02.342" v="416"/>
          <ac:spMkLst>
            <pc:docMk/>
            <pc:sldMk cId="908867797" sldId="283"/>
            <ac:spMk id="220" creationId="{9E6176AF-CD31-4699-9854-08B85C105DB8}"/>
          </ac:spMkLst>
        </pc:spChg>
        <pc:spChg chg="mod">
          <ac:chgData name="Mizaan Ahmad" userId="1c5dd9f373d485ac" providerId="LiveId" clId="{C7051989-A050-4FB3-A97F-EC0970E6C56A}" dt="2021-05-28T01:02:04.839" v="417"/>
          <ac:spMkLst>
            <pc:docMk/>
            <pc:sldMk cId="908867797" sldId="283"/>
            <ac:spMk id="231" creationId="{F98914ED-6BB0-4C91-8310-A652F7EE63C8}"/>
          </ac:spMkLst>
        </pc:spChg>
        <pc:spChg chg="mod">
          <ac:chgData name="Mizaan Ahmad" userId="1c5dd9f373d485ac" providerId="LiveId" clId="{C7051989-A050-4FB3-A97F-EC0970E6C56A}" dt="2021-05-28T01:02:07.277" v="418"/>
          <ac:spMkLst>
            <pc:docMk/>
            <pc:sldMk cId="908867797" sldId="283"/>
            <ac:spMk id="242" creationId="{1CBD92E4-537C-4C49-ACEB-40A0C7D5FE1D}"/>
          </ac:spMkLst>
        </pc:spChg>
        <pc:spChg chg="mod">
          <ac:chgData name="Mizaan Ahmad" userId="1c5dd9f373d485ac" providerId="LiveId" clId="{C7051989-A050-4FB3-A97F-EC0970E6C56A}" dt="2021-05-28T01:02:17.831" v="422"/>
          <ac:spMkLst>
            <pc:docMk/>
            <pc:sldMk cId="908867797" sldId="283"/>
            <ac:spMk id="269" creationId="{6F9C93EA-50B3-4707-BAD8-76B898AD0A7D}"/>
          </ac:spMkLst>
        </pc:spChg>
        <pc:spChg chg="mod">
          <ac:chgData name="Mizaan Ahmad" userId="1c5dd9f373d485ac" providerId="LiveId" clId="{C7051989-A050-4FB3-A97F-EC0970E6C56A}" dt="2021-05-28T01:02:20.477" v="423"/>
          <ac:spMkLst>
            <pc:docMk/>
            <pc:sldMk cId="908867797" sldId="283"/>
            <ac:spMk id="273" creationId="{3A4D5A25-AB44-43B5-B0DE-CDFC7F4E0272}"/>
          </ac:spMkLst>
        </pc:spChg>
        <pc:spChg chg="mod">
          <ac:chgData name="Mizaan Ahmad" userId="1c5dd9f373d485ac" providerId="LiveId" clId="{C7051989-A050-4FB3-A97F-EC0970E6C56A}" dt="2021-05-28T01:02:14.937" v="421"/>
          <ac:spMkLst>
            <pc:docMk/>
            <pc:sldMk cId="908867797" sldId="283"/>
            <ac:spMk id="291" creationId="{0AD5A55C-8B7B-438E-A04E-45A331762F74}"/>
          </ac:spMkLst>
        </pc:spChg>
        <pc:spChg chg="mod">
          <ac:chgData name="Mizaan Ahmad" userId="1c5dd9f373d485ac" providerId="LiveId" clId="{C7051989-A050-4FB3-A97F-EC0970E6C56A}" dt="2021-05-28T01:02:12.083" v="420"/>
          <ac:spMkLst>
            <pc:docMk/>
            <pc:sldMk cId="908867797" sldId="283"/>
            <ac:spMk id="295" creationId="{CD961B2F-10B2-4BA2-88B5-724F72E2969F}"/>
          </ac:spMkLst>
        </pc:spChg>
        <pc:spChg chg="mod">
          <ac:chgData name="Mizaan Ahmad" userId="1c5dd9f373d485ac" providerId="LiveId" clId="{C7051989-A050-4FB3-A97F-EC0970E6C56A}" dt="2021-05-28T01:02:09.704" v="419"/>
          <ac:spMkLst>
            <pc:docMk/>
            <pc:sldMk cId="908867797" sldId="283"/>
            <ac:spMk id="299" creationId="{962F27F7-9DE4-42AC-B46E-FF6E4F09DBEC}"/>
          </ac:spMkLst>
        </pc:spChg>
      </pc:sldChg>
      <pc:sldChg chg="modSp mod">
        <pc:chgData name="Mizaan Ahmad" userId="1c5dd9f373d485ac" providerId="LiveId" clId="{C7051989-A050-4FB3-A97F-EC0970E6C56A}" dt="2021-05-28T00:55:53.669" v="338" actId="20577"/>
        <pc:sldMkLst>
          <pc:docMk/>
          <pc:sldMk cId="1414545796" sldId="284"/>
        </pc:sldMkLst>
        <pc:spChg chg="mod">
          <ac:chgData name="Mizaan Ahmad" userId="1c5dd9f373d485ac" providerId="LiveId" clId="{C7051989-A050-4FB3-A97F-EC0970E6C56A}" dt="2021-05-27T09:53:12.793" v="16"/>
          <ac:spMkLst>
            <pc:docMk/>
            <pc:sldMk cId="1414545796" sldId="284"/>
            <ac:spMk id="161" creationId="{CF4F4415-B4BB-4F27-841A-3CE38B0B8142}"/>
          </ac:spMkLst>
        </pc:spChg>
        <pc:spChg chg="mod">
          <ac:chgData name="Mizaan Ahmad" userId="1c5dd9f373d485ac" providerId="LiveId" clId="{C7051989-A050-4FB3-A97F-EC0970E6C56A}" dt="2021-05-27T09:53:53.932" v="19"/>
          <ac:spMkLst>
            <pc:docMk/>
            <pc:sldMk cId="1414545796" sldId="284"/>
            <ac:spMk id="203" creationId="{78386FDC-54E5-48E1-9F0A-C187BC79D73E}"/>
          </ac:spMkLst>
        </pc:spChg>
        <pc:spChg chg="mod">
          <ac:chgData name="Mizaan Ahmad" userId="1c5dd9f373d485ac" providerId="LiveId" clId="{C7051989-A050-4FB3-A97F-EC0970E6C56A}" dt="2021-05-27T09:53:40.523" v="18"/>
          <ac:spMkLst>
            <pc:docMk/>
            <pc:sldMk cId="1414545796" sldId="284"/>
            <ac:spMk id="205" creationId="{52316AB0-600E-42AD-AEAC-9C65662CD344}"/>
          </ac:spMkLst>
        </pc:spChg>
        <pc:spChg chg="mod">
          <ac:chgData name="Mizaan Ahmad" userId="1c5dd9f373d485ac" providerId="LiveId" clId="{C7051989-A050-4FB3-A97F-EC0970E6C56A}" dt="2021-05-27T09:53:12.793" v="16"/>
          <ac:spMkLst>
            <pc:docMk/>
            <pc:sldMk cId="1414545796" sldId="284"/>
            <ac:spMk id="206" creationId="{0B2695C1-D515-42DC-BCB9-F1DA5ABC57D3}"/>
          </ac:spMkLst>
        </pc:spChg>
        <pc:spChg chg="mod">
          <ac:chgData name="Mizaan Ahmad" userId="1c5dd9f373d485ac" providerId="LiveId" clId="{C7051989-A050-4FB3-A97F-EC0970E6C56A}" dt="2021-05-28T00:55:53.669" v="338" actId="20577"/>
          <ac:spMkLst>
            <pc:docMk/>
            <pc:sldMk cId="1414545796" sldId="284"/>
            <ac:spMk id="388" creationId="{E4D10574-58A5-4FB2-B7A4-09D7B877DA6D}"/>
          </ac:spMkLst>
        </pc:spChg>
      </pc:sldChg>
      <pc:sldChg chg="modSp mod">
        <pc:chgData name="Mizaan Ahmad" userId="1c5dd9f373d485ac" providerId="LiveId" clId="{C7051989-A050-4FB3-A97F-EC0970E6C56A}" dt="2021-05-28T01:11:09.861" v="925" actId="20577"/>
        <pc:sldMkLst>
          <pc:docMk/>
          <pc:sldMk cId="3783533735" sldId="285"/>
        </pc:sldMkLst>
        <pc:spChg chg="mod">
          <ac:chgData name="Mizaan Ahmad" userId="1c5dd9f373d485ac" providerId="LiveId" clId="{C7051989-A050-4FB3-A97F-EC0970E6C56A}" dt="2021-05-28T01:09:59.773" v="893"/>
          <ac:spMkLst>
            <pc:docMk/>
            <pc:sldMk cId="3783533735" sldId="285"/>
            <ac:spMk id="6" creationId="{AF80A39C-E3D8-480C-B336-1075A5AA03DA}"/>
          </ac:spMkLst>
        </pc:spChg>
        <pc:spChg chg="mod">
          <ac:chgData name="Mizaan Ahmad" userId="1c5dd9f373d485ac" providerId="LiveId" clId="{C7051989-A050-4FB3-A97F-EC0970E6C56A}" dt="2021-05-27T09:57:59.813" v="46" actId="20577"/>
          <ac:spMkLst>
            <pc:docMk/>
            <pc:sldMk cId="3783533735" sldId="285"/>
            <ac:spMk id="8" creationId="{602728D8-0F47-4841-870A-A5046F655BE1}"/>
          </ac:spMkLst>
        </pc:spChg>
        <pc:spChg chg="mod">
          <ac:chgData name="Mizaan Ahmad" userId="1c5dd9f373d485ac" providerId="LiveId" clId="{C7051989-A050-4FB3-A97F-EC0970E6C56A}" dt="2021-05-28T01:09:38.266" v="892"/>
          <ac:spMkLst>
            <pc:docMk/>
            <pc:sldMk cId="3783533735" sldId="285"/>
            <ac:spMk id="47" creationId="{7FDF7E63-7C77-46DB-AEC3-E85B8E34E603}"/>
          </ac:spMkLst>
        </pc:spChg>
        <pc:spChg chg="mod">
          <ac:chgData name="Mizaan Ahmad" userId="1c5dd9f373d485ac" providerId="LiveId" clId="{C7051989-A050-4FB3-A97F-EC0970E6C56A}" dt="2021-05-28T01:11:09.861" v="925" actId="20577"/>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B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B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B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B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B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B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B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B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1"/>
              <c:layout>
                <c:manualLayout>
                  <c:x val="-3.8216115375507544E-2"/>
                  <c:y val="2.82659694273438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56-4F1C-9B0F-2263BABB2055}"/>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37</c:v>
                </c:pt>
                <c:pt idx="1">
                  <c:v>39</c:v>
                </c:pt>
                <c:pt idx="2">
                  <c:v>56</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Ballarat Health Services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0"/>
              <c:layout>
                <c:manualLayout>
                  <c:x val="-3.8216115375507544E-2"/>
                  <c:y val="2.82659694273438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56-4F1C-9B0F-2263BABB2055}"/>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32</c:v>
                </c:pt>
                <c:pt idx="1">
                  <c:v>43</c:v>
                </c:pt>
                <c:pt idx="2">
                  <c:v>43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0.23</c:v>
                </c:pt>
                <c:pt idx="1">
                  <c:v>0.14000000000000001</c:v>
                </c:pt>
                <c:pt idx="2">
                  <c:v>0.09</c:v>
                </c:pt>
                <c:pt idx="3">
                  <c:v>0.09</c:v>
                </c:pt>
                <c:pt idx="4">
                  <c:v>0.09</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7.0000000000000007E-2</c:v>
                </c:pt>
                <c:pt idx="3">
                  <c:v>7.0000000000000007E-2</c:v>
                </c:pt>
                <c:pt idx="4">
                  <c:v>0.05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0.16</c:v>
                </c:pt>
                <c:pt idx="1">
                  <c:v>0.16</c:v>
                </c:pt>
                <c:pt idx="2">
                  <c:v>0.14000000000000001</c:v>
                </c:pt>
                <c:pt idx="3">
                  <c:v>0.14000000000000001</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c:v>
                </c:pt>
                <c:pt idx="1">
                  <c:v>0.19</c:v>
                </c:pt>
                <c:pt idx="2">
                  <c:v>0.12</c:v>
                </c:pt>
                <c:pt idx="3">
                  <c:v>0.1</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0.91</c:v>
                </c:pt>
                <c:pt idx="1">
                  <c:v>0.71</c:v>
                </c:pt>
                <c:pt idx="2">
                  <c:v>0.74</c:v>
                </c:pt>
                <c:pt idx="3">
                  <c:v>0.28999999999999998</c:v>
                </c:pt>
                <c:pt idx="4">
                  <c:v>0.06</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Ballarat Health Services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0.11</c:v>
                </c:pt>
                <c:pt idx="1">
                  <c:v>0.43</c:v>
                </c:pt>
                <c:pt idx="2">
                  <c:v>0.26</c:v>
                </c:pt>
                <c:pt idx="3">
                  <c:v>0.17</c:v>
                </c:pt>
                <c:pt idx="4">
                  <c:v>0.24</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Safety/risk issue addressed</c:v>
                </c:pt>
                <c:pt idx="3">
                  <c:v>Review/change to consumer care</c:v>
                </c:pt>
                <c:pt idx="4">
                  <c:v>Changes in policy, practice or training</c:v>
                </c:pt>
                <c:pt idx="5">
                  <c:v>Meeting or reviews arranged</c:v>
                </c:pt>
              </c:strCache>
            </c:strRef>
          </c:cat>
          <c:val>
            <c:numRef>
              <c:f>Actions!$B$1:$B$6</c:f>
              <c:numCache>
                <c:formatCode>0%</c:formatCode>
                <c:ptCount val="6"/>
                <c:pt idx="0">
                  <c:v>0.75</c:v>
                </c:pt>
                <c:pt idx="1">
                  <c:v>0.25</c:v>
                </c:pt>
                <c:pt idx="2">
                  <c:v>0.17</c:v>
                </c:pt>
                <c:pt idx="3">
                  <c:v>0.13</c:v>
                </c:pt>
                <c:pt idx="4">
                  <c:v>0.13</c:v>
                </c:pt>
                <c:pt idx="5">
                  <c:v>0.13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Ballarat Health Services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Ballarat Health Services</c:v>
                </c:pt>
              </c:strCache>
            </c:strRef>
          </c:cat>
          <c:val>
            <c:numRef>
              <c:f>ComplaintMedians!$D$2:$D$4</c:f>
              <c:numCache>
                <c:formatCode>General</c:formatCode>
                <c:ptCount val="3"/>
                <c:pt idx="0">
                  <c:v>15</c:v>
                </c:pt>
                <c:pt idx="1">
                  <c:v>11</c:v>
                </c:pt>
                <c:pt idx="2">
                  <c:v>8</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Ballarat Health Services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35</c:v>
                </c:pt>
                <c:pt idx="1">
                  <c:v>17</c:v>
                </c:pt>
                <c:pt idx="2">
                  <c:v>4</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24</c:v>
                </c:pt>
                <c:pt idx="1">
                  <c:v>14</c:v>
                </c:pt>
                <c:pt idx="2">
                  <c:v>4</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0.73</c:v>
                </c:pt>
                <c:pt idx="1">
                  <c:v>0.52</c:v>
                </c:pt>
                <c:pt idx="2">
                  <c:v>0.43</c:v>
                </c:pt>
                <c:pt idx="3">
                  <c:v>0.21</c:v>
                </c:pt>
                <c:pt idx="4">
                  <c:v>0.18</c:v>
                </c:pt>
                <c:pt idx="5">
                  <c:v>0.13</c:v>
                </c:pt>
                <c:pt idx="6">
                  <c:v>0.16</c:v>
                </c:pt>
                <c:pt idx="7">
                  <c:v>0.13</c:v>
                </c:pt>
                <c:pt idx="8">
                  <c:v>0.18</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0.57999999999999996</c:v>
                </c:pt>
                <c:pt idx="1">
                  <c:v>0.19</c:v>
                </c:pt>
                <c:pt idx="2">
                  <c:v>0.26</c:v>
                </c:pt>
                <c:pt idx="3">
                  <c:v>0.09</c:v>
                </c:pt>
                <c:pt idx="4">
                  <c:v>0.16</c:v>
                </c:pt>
                <c:pt idx="5">
                  <c:v>0.16</c:v>
                </c:pt>
                <c:pt idx="6">
                  <c:v>0.16</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0.12</c:v>
                </c:pt>
                <c:pt idx="1">
                  <c:v>0.28999999999999998</c:v>
                </c:pt>
                <c:pt idx="2">
                  <c:v>0.65</c:v>
                </c:pt>
                <c:pt idx="3">
                  <c:v>0.24</c:v>
                </c:pt>
                <c:pt idx="4">
                  <c:v>0.76</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0.23</c:v>
                </c:pt>
                <c:pt idx="1">
                  <c:v>0.43</c:v>
                </c:pt>
                <c:pt idx="2">
                  <c:v>0.46</c:v>
                </c:pt>
                <c:pt idx="3">
                  <c:v>0.23</c:v>
                </c:pt>
                <c:pt idx="4">
                  <c:v>0.77</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7.0000000000000007E-2</c:v>
                </c:pt>
                <c:pt idx="1">
                  <c:v>0.14000000000000001</c:v>
                </c:pt>
                <c:pt idx="2">
                  <c:v>0.36</c:v>
                </c:pt>
                <c:pt idx="3">
                  <c:v>0.14000000000000001</c:v>
                </c:pt>
                <c:pt idx="4">
                  <c:v>0.56999999999999995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0.13</c:v>
                </c:pt>
                <c:pt idx="1">
                  <c:v>0.33</c:v>
                </c:pt>
                <c:pt idx="2">
                  <c:v>0.13</c:v>
                </c:pt>
                <c:pt idx="3">
                  <c:v>0.08</c:v>
                </c:pt>
                <c:pt idx="4">
                  <c:v>0.57999999999999996</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697761FE-5A4F-4740-B003-EC02FCBCAC1B}"/>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fontScale="90000"/>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Ballarat Health Services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(n=56)</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Ballarat Health Services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Ballarat Health Services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023716158"/>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462070958"/>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807011890"/>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965857322"/>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032451"/>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Ballarat Health Services were most frequently about treatment, in line with the sector. </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Concerns about communication, conduct and behaviour and complaint management were raised in higher percentages of complaints than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There was a higher percentage of complaints about treatment, diagnosis and access than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3878562"/>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consumers were more likely than family members/carers to raise issues about conduct and behaviour, while family members/carers were more likely to raise concerns about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the sector, family members/carers and consumers were equally likely to raise treatment complaints to either the MHCC or directly to the service.</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Ballarat Health Services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838014650"/>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766637320"/>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(n=17)</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(n=24)</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(n=14)</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403145919"/>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892536883"/>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Rudeness, lack of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respect or discourtesy</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compulsory patients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family/carer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Alleged privacy breach, information released or disclosed without consent</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a:p>
            <a:pPr marL="0" marR="0" lvl="0" indent="0" defTabSz="914400" eaLnBrk="1" fontAlgn="auto" latinLnBrk="0" hangingPunct="1">
              <a:lnSpc>
                <a:spcPct val="80000"/>
              </a:lnSpc>
              <a:spcBef>
                <a:spcPts val="0"/>
              </a:spcBef>
              <a:spcAft>
                <a:spcPts val="0"/>
              </a:spcAft>
              <a:buClrTx/>
              <a:buSzTx/>
              <a:buFontTx/>
              <a:buNone/>
              <a:tabLst/>
              <a:defRPr/>
            </a:pP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Rudeness, lack of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respect or discourtesy</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Poor administrative processes</a:t>
            </a: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misleading or confusing information provided to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21360" cy="4558299"/>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rudeness, lack of respect or discourtesy were frequently raised issues, at higher levels than the sector.</a:t>
            </a:r>
          </a:p>
          <a:p>
            <a:pPr marL="285750" indent="-28575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the service, inadequate consideration of the views/preferences of voluntary consumers was also a frequently raised concern, at higher levels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008547029"/>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1487858906"/>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Ballarat Health Services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Ballarat Health Services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(n=56)</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Ballarat Health Services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190884201"/>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accent3"/>
                </a:solidFill>
                <a:latin typeface="Arial Nova Light" panose="020B0304020202020204" pitchFamily="34" charset="0"/>
                <a:cs typeface="Arial" panose="020B0604020202020204" pitchFamily="34" charset="0"/>
              </a:rPr>
              <a:t>Closed complaints </a:t>
            </a:r>
            <a:r>
              <a:rPr kumimoji="0" lang="en-AU" sz="1800" b="0" i="0" u="none" strike="noStrike" kern="1200" cap="none" spc="0" normalizeH="0" baseline="0" noProof="0">
                <a:ln>
                  <a:noFill/>
                </a:ln>
                <a:solidFill>
                  <a:srgbClr val="052A39"/>
                </a:solidFill>
                <a:effectLst/>
                <a:uLnTx/>
                <a:uFillTx/>
                <a:latin typeface="Arial Nova Light" panose="020B0304020202020204" pitchFamily="34" charset="0"/>
                <a:ea typeface="+mn-ea"/>
                <a:cs typeface="Arial" panose="020B0604020202020204" pitchFamily="34" charset="0"/>
              </a:rPr>
              <a:t>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Ballarat Health Services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509735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Ballarat Health Services in response to complaints made to the MHCC about the service mirrored statewide trends, with the most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While outcomes were unknown for almost a quarter of all complaints to Ballarat Health Services, the most common outcomes of complaints were action and answer.</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Ballarat Health Services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Individual’s immediate safety or risk issue addressed</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27143794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800767"/>
          </a:xfrm>
          <a:prstGeom prst="rect">
            <a:avLst/>
          </a:prstGeom>
          <a:noFill/>
        </p:spPr>
        <p:txBody>
          <a:bodyPr wrap="square">
            <a:spAutoFit/>
          </a:bodyPr>
          <a:lstStyle/>
          <a:p>
            <a:pPr marL="285750" indent="-28575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2019-20, there were more complaints about Ballarat Health Services to the MHCC than to the service directly.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204082"/>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rudeness, lack of respect or discourtesy were frequently raised issues, at higher levels than the sector.</a:t>
            </a:r>
          </a:p>
          <a:p>
            <a:pPr marL="285750" indent="-28575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the service, inadequate consideration of the views/preferences of voluntary consumers was also a frequently raised concern, at higher levels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1966820"/>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While outcomes were unknown for almost a quarter of all complaints to Ballarat Health Services, the most common outcomes by Ballarat Health </a:t>
            </a:r>
            <a:r>
              <a:rPr lang="en-US" sz="1600">
                <a:solidFill>
                  <a:schemeClr val="accent3"/>
                </a:solidFill>
                <a:latin typeface="Arial Nova Light" panose="020B0304020202020204" pitchFamily="34" charset="0"/>
                <a:cs typeface="Arial" panose="020B0604020202020204" pitchFamily="34" charset="0"/>
              </a:rPr>
              <a:t>Services were </a:t>
            </a:r>
            <a:r>
              <a:rPr lang="en-US" sz="1600" dirty="0">
                <a:solidFill>
                  <a:schemeClr val="accent3"/>
                </a:solidFill>
                <a:latin typeface="Arial Nova Light" panose="020B0304020202020204" pitchFamily="34" charset="0"/>
                <a:cs typeface="Arial" panose="020B0604020202020204" pitchFamily="34" charset="0"/>
              </a:rPr>
              <a:t>action and answer.</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11315"/>
            <a:ext cx="4769416" cy="373447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to MHCC about Ballarat Health Services has increased over the three years, particularly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directly to Ballarat Health Services increased in 2018-19, before </a:t>
            </a:r>
            <a:r>
              <a:rPr lang="en-US" sz="1800" dirty="0" err="1">
                <a:solidFill>
                  <a:schemeClr val="accent3"/>
                </a:solidFill>
                <a:latin typeface="Arial Nova Light" panose="020B0304020202020204" pitchFamily="34" charset="0"/>
                <a:cs typeface="Arial" panose="020B0604020202020204" pitchFamily="34" charset="0"/>
              </a:rPr>
              <a:t>stabilising</a:t>
            </a:r>
            <a:r>
              <a:rPr lang="en-US" sz="1800" dirty="0">
                <a:solidFill>
                  <a:schemeClr val="accent3"/>
                </a:solidFill>
                <a:latin typeface="Arial Nova Light" panose="020B0304020202020204" pitchFamily="34" charset="0"/>
                <a:cs typeface="Arial" panose="020B0604020202020204" pitchFamily="34" charset="0"/>
              </a:rPr>
              <a:t> in 2019-20. </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2019-20, there were more complaints about Ballarat Health Services to the MHCC than to the service directly.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56</a:t>
            </a:r>
          </a:p>
          <a:p>
            <a:pPr>
              <a:lnSpc>
                <a:spcPct val="80000"/>
              </a:lnSpc>
            </a:pPr>
            <a:r>
              <a:rPr lang="en-AU" sz="1600" dirty="0">
                <a:solidFill>
                  <a:srgbClr val="052A39"/>
                </a:solidFill>
                <a:latin typeface="Arial Nova Light" panose="020B0304020202020204" pitchFamily="34" charset="0"/>
              </a:rPr>
              <a:t>Complaints to MHCC about Ballarat Health Services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43</a:t>
            </a:r>
          </a:p>
          <a:p>
            <a:pPr>
              <a:lnSpc>
                <a:spcPct val="80000"/>
              </a:lnSpc>
            </a:pPr>
            <a:r>
              <a:rPr lang="en-AU" sz="1600" dirty="0">
                <a:solidFill>
                  <a:srgbClr val="052A39"/>
                </a:solidFill>
                <a:latin typeface="Arial Nova Light" panose="020B0304020202020204" pitchFamily="34" charset="0"/>
              </a:rPr>
              <a:t>Complaints to Ballarat Health Services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865234793"/>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Compared to the rest of the sector, Ballarat Health Services had a moderate rate of complaints made to the MHCC, and a lower rate of complaints directly to the service.</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(n=56)</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Ballarat Health Services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652902602"/>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Ballarat Health Services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Ballarat Health Services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Ballarat Health Services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Ballarat Health Services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Ballarat Health Services</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Ballarat Health Services was broadly consistent with the sector, with consumers making most complaints, followed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Ballarat Health Services, the proportion of complaints from consumers was below sector proportions.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107862658"/>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8E5AA8DE-971E-460E-9ACA-8E519CBA998F}">
  <ds:schemaRefs>
    <ds:schemaRef ds:uri="http://purl.org/dc/elements/1.1/"/>
    <ds:schemaRef ds:uri="http://www.w3.org/XML/1998/namespace"/>
    <ds:schemaRef ds:uri="346a98b2-8cb5-4b00-9f7c-6f20646cf270"/>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1003d65e-de0c-4738-9985-419c46fd36e2"/>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18317</TotalTime>
  <Words>1521</Words>
  <Application>Microsoft Office PowerPoint</Application>
  <PresentationFormat>Widescreen</PresentationFormat>
  <Paragraphs>193</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 Black</vt:lpstr>
      <vt:lpstr>Arial Nova Light</vt:lpstr>
      <vt:lpstr>Arial Rounded MT Bold</vt:lpstr>
      <vt:lpstr>Calibri</vt:lpstr>
      <vt:lpstr>Courier New</vt:lpstr>
      <vt:lpstr>Office Theme</vt:lpstr>
      <vt:lpstr>Summary of service provider complaint report: Ballarat Health Services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2022-04-11T03:17:52Z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684239d0-debf-4cfe-ad98-6ed4d9d1170f</vt:lpwstr>
  </property>
  <property fmtid="{D5CDD505-2E9C-101B-9397-08002B2CF9AE}" pid="9" name="MSIP_Label_43e64453-338c-4f93-8a4d-0039a0a41f2a_ContentBits">
    <vt:lpwstr>2</vt:lpwstr>
  </property>
</Properties>
</file>