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docChgLst>
    <pc:chgData name="Mizaan Ahmad" userId="1c5dd9f373d485ac" providerId="LiveId" clId="{B76F22F2-34CF-456E-92B5-5B1EF0AE34FB}"/>
    <pc:docChg chg="undo redo custSel modSld">
      <pc:chgData name="Mizaan Ahmad" userId="1c5dd9f373d485ac" providerId="LiveId" clId="{B76F22F2-34CF-456E-92B5-5B1EF0AE34FB}" dt="2021-05-30T02:08:48.078" v="1376" actId="6549"/>
      <pc:docMkLst>
        <pc:docMk/>
      </pc:docMkLst>
      <pc:sldChg chg="modSp">
        <pc:chgData name="Mizaan Ahmad" userId="1c5dd9f373d485ac" providerId="LiveId" clId="{B76F22F2-34CF-456E-92B5-5B1EF0AE34FB}" dt="2021-05-28T03:35:56.634" v="20"/>
        <pc:sldMkLst>
          <pc:docMk/>
          <pc:sldMk cId="728255935" sldId="256"/>
        </pc:sldMkLst>
        <pc:spChg chg="mod">
          <ac:chgData name="Mizaan Ahmad" userId="1c5dd9f373d485ac" providerId="LiveId" clId="{B76F22F2-34CF-456E-92B5-5B1EF0AE34FB}" dt="2021-05-28T03:35:56.634" v="20"/>
          <ac:spMkLst>
            <pc:docMk/>
            <pc:sldMk cId="728255935" sldId="256"/>
            <ac:spMk id="2" creationId="{9397E537-13FD-4378-9583-8D5B5C02A877}"/>
          </ac:spMkLst>
        </pc:spChg>
      </pc:sldChg>
      <pc:sldChg chg="addSp delSp modSp mod">
        <pc:chgData name="Mizaan Ahmad" userId="1c5dd9f373d485ac" providerId="LiveId" clId="{B76F22F2-34CF-456E-92B5-5B1EF0AE34FB}" dt="2021-05-30T01:56:04.630" v="756" actId="20577"/>
        <pc:sldMkLst>
          <pc:docMk/>
          <pc:sldMk cId="2468528989" sldId="261"/>
        </pc:sldMkLst>
        <pc:spChg chg="add del">
          <ac:chgData name="Mizaan Ahmad" userId="1c5dd9f373d485ac" providerId="LiveId" clId="{B76F22F2-34CF-456E-92B5-5B1EF0AE34FB}" dt="2021-05-30T01:52:53.727" v="583" actId="22"/>
          <ac:spMkLst>
            <pc:docMk/>
            <pc:sldMk cId="2468528989" sldId="261"/>
            <ac:spMk id="58" creationId="{D2BABCE6-6383-4A0C-80A8-31752B633829}"/>
          </ac:spMkLst>
        </pc:spChg>
        <pc:spChg chg="mod">
          <ac:chgData name="Mizaan Ahmad" userId="1c5dd9f373d485ac" providerId="LiveId" clId="{B76F22F2-34CF-456E-92B5-5B1EF0AE34FB}" dt="2021-05-28T03:35:56.634" v="20"/>
          <ac:spMkLst>
            <pc:docMk/>
            <pc:sldMk cId="2468528989" sldId="261"/>
            <ac:spMk id="60" creationId="{AB061075-8A5B-40FF-8648-8D92BC4CCE3C}"/>
          </ac:spMkLst>
        </pc:spChg>
        <pc:spChg chg="mod">
          <ac:chgData name="Mizaan Ahmad" userId="1c5dd9f373d485ac" providerId="LiveId" clId="{B76F22F2-34CF-456E-92B5-5B1EF0AE34FB}" dt="2021-05-28T03:36:28.808" v="36" actId="20577"/>
          <ac:spMkLst>
            <pc:docMk/>
            <pc:sldMk cId="2468528989" sldId="261"/>
            <ac:spMk id="62" creationId="{CB5D0E10-8852-4137-8C7E-F4E521A448D5}"/>
          </ac:spMkLst>
        </pc:spChg>
        <pc:spChg chg="mod">
          <ac:chgData name="Mizaan Ahmad" userId="1c5dd9f373d485ac" providerId="LiveId" clId="{B76F22F2-34CF-456E-92B5-5B1EF0AE34FB}" dt="2021-05-28T03:36:27.200" v="34" actId="20577"/>
          <ac:spMkLst>
            <pc:docMk/>
            <pc:sldMk cId="2468528989" sldId="261"/>
            <ac:spMk id="64" creationId="{D6DB30DD-57AC-415F-B7DB-D50768B1C381}"/>
          </ac:spMkLst>
        </pc:spChg>
        <pc:spChg chg="mod">
          <ac:chgData name="Mizaan Ahmad" userId="1c5dd9f373d485ac" providerId="LiveId" clId="{B76F22F2-34CF-456E-92B5-5B1EF0AE34FB}" dt="2021-05-28T03:36:31.425" v="40" actId="20577"/>
          <ac:spMkLst>
            <pc:docMk/>
            <pc:sldMk cId="2468528989" sldId="261"/>
            <ac:spMk id="69" creationId="{0892C425-D844-4FC1-B442-52B4A2286E5A}"/>
          </ac:spMkLst>
        </pc:spChg>
        <pc:spChg chg="mod">
          <ac:chgData name="Mizaan Ahmad" userId="1c5dd9f373d485ac" providerId="LiveId" clId="{B76F22F2-34CF-456E-92B5-5B1EF0AE34FB}" dt="2021-05-28T03:36:30.319" v="38" actId="20577"/>
          <ac:spMkLst>
            <pc:docMk/>
            <pc:sldMk cId="2468528989" sldId="261"/>
            <ac:spMk id="71" creationId="{B073341D-203C-476E-B503-B355E196931A}"/>
          </ac:spMkLst>
        </pc:spChg>
        <pc:spChg chg="mod">
          <ac:chgData name="Mizaan Ahmad" userId="1c5dd9f373d485ac" providerId="LiveId" clId="{B76F22F2-34CF-456E-92B5-5B1EF0AE34FB}" dt="2021-05-30T01:56:04.630" v="756" actId="20577"/>
          <ac:spMkLst>
            <pc:docMk/>
            <pc:sldMk cId="2468528989" sldId="261"/>
            <ac:spMk id="98" creationId="{5A1D96C0-F43A-4ADF-9134-72B1D1BA0AC5}"/>
          </ac:spMkLst>
        </pc:spChg>
      </pc:sldChg>
      <pc:sldChg chg="modSp mod">
        <pc:chgData name="Mizaan Ahmad" userId="1c5dd9f373d485ac" providerId="LiveId" clId="{B76F22F2-34CF-456E-92B5-5B1EF0AE34FB}" dt="2021-05-30T01:46:25.113" v="113" actId="27636"/>
        <pc:sldMkLst>
          <pc:docMk/>
          <pc:sldMk cId="1080916225" sldId="262"/>
        </pc:sldMkLst>
        <pc:spChg chg="mod">
          <ac:chgData name="Mizaan Ahmad" userId="1c5dd9f373d485ac" providerId="LiveId" clId="{B76F22F2-34CF-456E-92B5-5B1EF0AE34FB}" dt="2021-05-28T03:35:56.634" v="20"/>
          <ac:spMkLst>
            <pc:docMk/>
            <pc:sldMk cId="1080916225" sldId="262"/>
            <ac:spMk id="7" creationId="{B8C74E88-7F6D-4041-91CB-DE55566F01D8}"/>
          </ac:spMkLst>
        </pc:spChg>
        <pc:spChg chg="mod">
          <ac:chgData name="Mizaan Ahmad" userId="1c5dd9f373d485ac" providerId="LiveId" clId="{B76F22F2-34CF-456E-92B5-5B1EF0AE34FB}" dt="2021-05-28T03:35:56.634" v="20"/>
          <ac:spMkLst>
            <pc:docMk/>
            <pc:sldMk cId="1080916225" sldId="262"/>
            <ac:spMk id="95" creationId="{0BE1A289-64D1-483F-B840-A7B7912C2D13}"/>
          </ac:spMkLst>
        </pc:spChg>
        <pc:spChg chg="mod">
          <ac:chgData name="Mizaan Ahmad" userId="1c5dd9f373d485ac" providerId="LiveId" clId="{B76F22F2-34CF-456E-92B5-5B1EF0AE34FB}" dt="2021-05-30T01:46:25.113" v="113" actId="27636"/>
          <ac:spMkLst>
            <pc:docMk/>
            <pc:sldMk cId="1080916225" sldId="262"/>
            <ac:spMk id="162" creationId="{BE44FBF2-A33C-4A25-A70A-F999F9D86D64}"/>
          </ac:spMkLst>
        </pc:spChg>
      </pc:sldChg>
      <pc:sldChg chg="modSp mod">
        <pc:chgData name="Mizaan Ahmad" userId="1c5dd9f373d485ac" providerId="LiveId" clId="{B76F22F2-34CF-456E-92B5-5B1EF0AE34FB}" dt="2021-05-30T01:49:30.972" v="190" actId="20577"/>
        <pc:sldMkLst>
          <pc:docMk/>
          <pc:sldMk cId="1708563974" sldId="263"/>
        </pc:sldMkLst>
        <pc:spChg chg="mod">
          <ac:chgData name="Mizaan Ahmad" userId="1c5dd9f373d485ac" providerId="LiveId" clId="{B76F22F2-34CF-456E-92B5-5B1EF0AE34FB}" dt="2021-05-28T03:35:56.634" v="20"/>
          <ac:spMkLst>
            <pc:docMk/>
            <pc:sldMk cId="1708563974" sldId="263"/>
            <ac:spMk id="10" creationId="{78AF2B26-50A2-4EF4-81EE-D6952DF82E99}"/>
          </ac:spMkLst>
        </pc:spChg>
        <pc:spChg chg="mod">
          <ac:chgData name="Mizaan Ahmad" userId="1c5dd9f373d485ac" providerId="LiveId" clId="{B76F22F2-34CF-456E-92B5-5B1EF0AE34FB}" dt="2021-05-28T03:35:56.634" v="20"/>
          <ac:spMkLst>
            <pc:docMk/>
            <pc:sldMk cId="1708563974" sldId="263"/>
            <ac:spMk id="24" creationId="{895944F8-F855-4A71-A879-C62188B3C168}"/>
          </ac:spMkLst>
        </pc:spChg>
        <pc:spChg chg="mod">
          <ac:chgData name="Mizaan Ahmad" userId="1c5dd9f373d485ac" providerId="LiveId" clId="{B76F22F2-34CF-456E-92B5-5B1EF0AE34FB}" dt="2021-05-28T03:36:11.129" v="32" actId="1035"/>
          <ac:spMkLst>
            <pc:docMk/>
            <pc:sldMk cId="1708563974" sldId="263"/>
            <ac:spMk id="25" creationId="{369D8D33-5DA1-4E73-B26D-22F885E2BBA3}"/>
          </ac:spMkLst>
        </pc:spChg>
        <pc:spChg chg="mod">
          <ac:chgData name="Mizaan Ahmad" userId="1c5dd9f373d485ac" providerId="LiveId" clId="{B76F22F2-34CF-456E-92B5-5B1EF0AE34FB}" dt="2021-05-30T01:49:30.972" v="190" actId="20577"/>
          <ac:spMkLst>
            <pc:docMk/>
            <pc:sldMk cId="1708563974" sldId="263"/>
            <ac:spMk id="42" creationId="{12FCE8F7-4DC7-417F-A76F-D25E22BC09AC}"/>
          </ac:spMkLst>
        </pc:spChg>
      </pc:sldChg>
      <pc:sldChg chg="modSp mod">
        <pc:chgData name="Mizaan Ahmad" userId="1c5dd9f373d485ac" providerId="LiveId" clId="{B76F22F2-34CF-456E-92B5-5B1EF0AE34FB}" dt="2021-05-28T03:35:56.634" v="20"/>
        <pc:sldMkLst>
          <pc:docMk/>
          <pc:sldMk cId="4188436993" sldId="279"/>
        </pc:sldMkLst>
        <pc:spChg chg="mod">
          <ac:chgData name="Mizaan Ahmad" userId="1c5dd9f373d485ac" providerId="LiveId" clId="{B76F22F2-34CF-456E-92B5-5B1EF0AE34FB}" dt="2021-05-28T03:35:56.634" v="20"/>
          <ac:spMkLst>
            <pc:docMk/>
            <pc:sldMk cId="4188436993" sldId="279"/>
            <ac:spMk id="7" creationId="{AB66B096-DF16-4ADA-A580-72E352B892CB}"/>
          </ac:spMkLst>
        </pc:spChg>
      </pc:sldChg>
      <pc:sldChg chg="modSp mod">
        <pc:chgData name="Mizaan Ahmad" userId="1c5dd9f373d485ac" providerId="LiveId" clId="{B76F22F2-34CF-456E-92B5-5B1EF0AE34FB}" dt="2021-05-30T02:07:58.218" v="1358" actId="1076"/>
        <pc:sldMkLst>
          <pc:docMk/>
          <pc:sldMk cId="2491112856" sldId="280"/>
        </pc:sldMkLst>
        <pc:spChg chg="mod">
          <ac:chgData name="Mizaan Ahmad" userId="1c5dd9f373d485ac" providerId="LiveId" clId="{B76F22F2-34CF-456E-92B5-5B1EF0AE34FB}" dt="2021-05-30T02:07:58.218" v="1358" actId="1076"/>
          <ac:spMkLst>
            <pc:docMk/>
            <pc:sldMk cId="2491112856" sldId="280"/>
            <ac:spMk id="8" creationId="{37275FC9-DCC8-4EE7-9F89-C054BC939FBA}"/>
          </ac:spMkLst>
        </pc:spChg>
      </pc:sldChg>
      <pc:sldChg chg="modSp mod">
        <pc:chgData name="Mizaan Ahmad" userId="1c5dd9f373d485ac" providerId="LiveId" clId="{B76F22F2-34CF-456E-92B5-5B1EF0AE34FB}" dt="2021-05-30T01:47:25.013" v="169" actId="20577"/>
        <pc:sldMkLst>
          <pc:docMk/>
          <pc:sldMk cId="1026700057" sldId="281"/>
        </pc:sldMkLst>
        <pc:spChg chg="mod">
          <ac:chgData name="Mizaan Ahmad" userId="1c5dd9f373d485ac" providerId="LiveId" clId="{B76F22F2-34CF-456E-92B5-5B1EF0AE34FB}" dt="2021-05-28T03:35:56.634" v="20"/>
          <ac:spMkLst>
            <pc:docMk/>
            <pc:sldMk cId="1026700057" sldId="281"/>
            <ac:spMk id="31" creationId="{83DAB2CF-300D-4DB5-B45B-DBB909FC4896}"/>
          </ac:spMkLst>
        </pc:spChg>
        <pc:spChg chg="mod">
          <ac:chgData name="Mizaan Ahmad" userId="1c5dd9f373d485ac" providerId="LiveId" clId="{B76F22F2-34CF-456E-92B5-5B1EF0AE34FB}" dt="2021-05-28T03:35:56.634" v="20"/>
          <ac:spMkLst>
            <pc:docMk/>
            <pc:sldMk cId="1026700057" sldId="281"/>
            <ac:spMk id="33" creationId="{C9EDA928-934D-4253-B3F7-D2C5A0EA2328}"/>
          </ac:spMkLst>
        </pc:spChg>
        <pc:spChg chg="mod">
          <ac:chgData name="Mizaan Ahmad" userId="1c5dd9f373d485ac" providerId="LiveId" clId="{B76F22F2-34CF-456E-92B5-5B1EF0AE34FB}" dt="2021-05-28T03:35:56.634" v="20"/>
          <ac:spMkLst>
            <pc:docMk/>
            <pc:sldMk cId="1026700057" sldId="281"/>
            <ac:spMk id="35" creationId="{CD52D763-E022-438E-BCA7-DADA4CE04A21}"/>
          </ac:spMkLst>
        </pc:spChg>
        <pc:spChg chg="mod">
          <ac:chgData name="Mizaan Ahmad" userId="1c5dd9f373d485ac" providerId="LiveId" clId="{B76F22F2-34CF-456E-92B5-5B1EF0AE34FB}" dt="2021-05-28T03:35:34.391" v="18"/>
          <ac:spMkLst>
            <pc:docMk/>
            <pc:sldMk cId="1026700057" sldId="281"/>
            <ac:spMk id="153" creationId="{A2AB544E-4468-4A75-974D-5F6A3F1DB67A}"/>
          </ac:spMkLst>
        </pc:spChg>
        <pc:spChg chg="mod">
          <ac:chgData name="Mizaan Ahmad" userId="1c5dd9f373d485ac" providerId="LiveId" clId="{B76F22F2-34CF-456E-92B5-5B1EF0AE34FB}" dt="2021-05-28T03:35:45.817" v="19"/>
          <ac:spMkLst>
            <pc:docMk/>
            <pc:sldMk cId="1026700057" sldId="281"/>
            <ac:spMk id="156" creationId="{FE11D61C-FF8A-4EE8-B50B-130B038F0E97}"/>
          </ac:spMkLst>
        </pc:spChg>
        <pc:spChg chg="mod">
          <ac:chgData name="Mizaan Ahmad" userId="1c5dd9f373d485ac" providerId="LiveId" clId="{B76F22F2-34CF-456E-92B5-5B1EF0AE34FB}" dt="2021-05-28T03:35:56.634" v="20"/>
          <ac:spMkLst>
            <pc:docMk/>
            <pc:sldMk cId="1026700057" sldId="281"/>
            <ac:spMk id="158" creationId="{46458C66-1FBA-4251-B989-C846FD6B7E45}"/>
          </ac:spMkLst>
        </pc:spChg>
        <pc:spChg chg="mod">
          <ac:chgData name="Mizaan Ahmad" userId="1c5dd9f373d485ac" providerId="LiveId" clId="{B76F22F2-34CF-456E-92B5-5B1EF0AE34FB}" dt="2021-05-30T01:47:25.013" v="169" actId="20577"/>
          <ac:spMkLst>
            <pc:docMk/>
            <pc:sldMk cId="1026700057" sldId="281"/>
            <ac:spMk id="162" creationId="{BE44FBF2-A33C-4A25-A70A-F999F9D86D64}"/>
          </ac:spMkLst>
        </pc:spChg>
      </pc:sldChg>
      <pc:sldChg chg="addSp delSp modSp mod">
        <pc:chgData name="Mizaan Ahmad" userId="1c5dd9f373d485ac" providerId="LiveId" clId="{B76F22F2-34CF-456E-92B5-5B1EF0AE34FB}" dt="2021-05-30T02:04:00.959" v="1321" actId="948"/>
        <pc:sldMkLst>
          <pc:docMk/>
          <pc:sldMk cId="908867797" sldId="283"/>
        </pc:sldMkLst>
        <pc:spChg chg="add del mod">
          <ac:chgData name="Mizaan Ahmad" userId="1c5dd9f373d485ac" providerId="LiveId" clId="{B76F22F2-34CF-456E-92B5-5B1EF0AE34FB}" dt="2021-05-30T02:00:01.368" v="772" actId="478"/>
          <ac:spMkLst>
            <pc:docMk/>
            <pc:sldMk cId="908867797" sldId="283"/>
            <ac:spMk id="54" creationId="{667FBCCF-016B-4B70-9B23-817F17258991}"/>
          </ac:spMkLst>
        </pc:spChg>
        <pc:spChg chg="add del mod">
          <ac:chgData name="Mizaan Ahmad" userId="1c5dd9f373d485ac" providerId="LiveId" clId="{B76F22F2-34CF-456E-92B5-5B1EF0AE34FB}" dt="2021-05-30T02:00:01.368" v="772" actId="478"/>
          <ac:spMkLst>
            <pc:docMk/>
            <pc:sldMk cId="908867797" sldId="283"/>
            <ac:spMk id="55" creationId="{680FA2E0-EC69-4E7D-9418-11072E1D85BA}"/>
          </ac:spMkLst>
        </pc:spChg>
        <pc:spChg chg="add del mod">
          <ac:chgData name="Mizaan Ahmad" userId="1c5dd9f373d485ac" providerId="LiveId" clId="{B76F22F2-34CF-456E-92B5-5B1EF0AE34FB}" dt="2021-05-30T02:00:01.368" v="772" actId="478"/>
          <ac:spMkLst>
            <pc:docMk/>
            <pc:sldMk cId="908867797" sldId="283"/>
            <ac:spMk id="56" creationId="{2C21F463-1C7E-4BB8-B6DA-E807EC869B89}"/>
          </ac:spMkLst>
        </pc:spChg>
        <pc:spChg chg="add del mod">
          <ac:chgData name="Mizaan Ahmad" userId="1c5dd9f373d485ac" providerId="LiveId" clId="{B76F22F2-34CF-456E-92B5-5B1EF0AE34FB}" dt="2021-05-30T02:00:01.368" v="772" actId="478"/>
          <ac:spMkLst>
            <pc:docMk/>
            <pc:sldMk cId="908867797" sldId="283"/>
            <ac:spMk id="57" creationId="{EE1633F7-420F-4CB1-9383-3E7E97A91299}"/>
          </ac:spMkLst>
        </pc:spChg>
        <pc:spChg chg="add del mod">
          <ac:chgData name="Mizaan Ahmad" userId="1c5dd9f373d485ac" providerId="LiveId" clId="{B76F22F2-34CF-456E-92B5-5B1EF0AE34FB}" dt="2021-05-30T02:00:01.368" v="772" actId="478"/>
          <ac:spMkLst>
            <pc:docMk/>
            <pc:sldMk cId="908867797" sldId="283"/>
            <ac:spMk id="58" creationId="{643759CE-6D14-4962-A3FF-8A4C4330193F}"/>
          </ac:spMkLst>
        </pc:spChg>
        <pc:spChg chg="add del mod">
          <ac:chgData name="Mizaan Ahmad" userId="1c5dd9f373d485ac" providerId="LiveId" clId="{B76F22F2-34CF-456E-92B5-5B1EF0AE34FB}" dt="2021-05-30T02:00:01.368" v="772" actId="478"/>
          <ac:spMkLst>
            <pc:docMk/>
            <pc:sldMk cId="908867797" sldId="283"/>
            <ac:spMk id="59" creationId="{D64E6D57-9AEC-4395-9670-D98FD27DFD24}"/>
          </ac:spMkLst>
        </pc:spChg>
        <pc:spChg chg="mod">
          <ac:chgData name="Mizaan Ahmad" userId="1c5dd9f373d485ac" providerId="LiveId" clId="{B76F22F2-34CF-456E-92B5-5B1EF0AE34FB}" dt="2021-05-30T01:59:33.341" v="763"/>
          <ac:spMkLst>
            <pc:docMk/>
            <pc:sldMk cId="908867797" sldId="283"/>
            <ac:spMk id="60" creationId="{DE5ECE95-8FC4-4D84-B531-2A4DA54A0CA3}"/>
          </ac:spMkLst>
        </pc:spChg>
        <pc:spChg chg="add del mod">
          <ac:chgData name="Mizaan Ahmad" userId="1c5dd9f373d485ac" providerId="LiveId" clId="{B76F22F2-34CF-456E-92B5-5B1EF0AE34FB}" dt="2021-05-30T02:00:01.368" v="772" actId="478"/>
          <ac:spMkLst>
            <pc:docMk/>
            <pc:sldMk cId="908867797" sldId="283"/>
            <ac:spMk id="61" creationId="{41809FB7-E8A2-43BB-93CC-02163C3E869E}"/>
          </ac:spMkLst>
        </pc:spChg>
        <pc:spChg chg="add del mod">
          <ac:chgData name="Mizaan Ahmad" userId="1c5dd9f373d485ac" providerId="LiveId" clId="{B76F22F2-34CF-456E-92B5-5B1EF0AE34FB}" dt="2021-05-30T02:00:01.368" v="772" actId="478"/>
          <ac:spMkLst>
            <pc:docMk/>
            <pc:sldMk cId="908867797" sldId="283"/>
            <ac:spMk id="62" creationId="{8F3830A0-09FE-4E1A-869C-98A249D6DFA2}"/>
          </ac:spMkLst>
        </pc:spChg>
        <pc:spChg chg="add del mod">
          <ac:chgData name="Mizaan Ahmad" userId="1c5dd9f373d485ac" providerId="LiveId" clId="{B76F22F2-34CF-456E-92B5-5B1EF0AE34FB}" dt="2021-05-30T02:00:01.368" v="772" actId="478"/>
          <ac:spMkLst>
            <pc:docMk/>
            <pc:sldMk cId="908867797" sldId="283"/>
            <ac:spMk id="63" creationId="{01A33F4C-C4CE-46A3-9BB6-62DD2727DAD3}"/>
          </ac:spMkLst>
        </pc:spChg>
        <pc:spChg chg="add del mod">
          <ac:chgData name="Mizaan Ahmad" userId="1c5dd9f373d485ac" providerId="LiveId" clId="{B76F22F2-34CF-456E-92B5-5B1EF0AE34FB}" dt="2021-05-30T02:00:01.368" v="772" actId="478"/>
          <ac:spMkLst>
            <pc:docMk/>
            <pc:sldMk cId="908867797" sldId="283"/>
            <ac:spMk id="64" creationId="{AEE9F5E3-FF63-46DF-A4FC-FA0763F065B3}"/>
          </ac:spMkLst>
        </pc:spChg>
        <pc:spChg chg="mod">
          <ac:chgData name="Mizaan Ahmad" userId="1c5dd9f373d485ac" providerId="LiveId" clId="{B76F22F2-34CF-456E-92B5-5B1EF0AE34FB}" dt="2021-05-28T03:35:34.391" v="18"/>
          <ac:spMkLst>
            <pc:docMk/>
            <pc:sldMk cId="908867797" sldId="283"/>
            <ac:spMk id="88" creationId="{AE6A1803-CF0D-41E1-BCA4-BCD1F3986BB4}"/>
          </ac:spMkLst>
        </pc:spChg>
        <pc:spChg chg="mod">
          <ac:chgData name="Mizaan Ahmad" userId="1c5dd9f373d485ac" providerId="LiveId" clId="{B76F22F2-34CF-456E-92B5-5B1EF0AE34FB}" dt="2021-05-28T03:35:45.817" v="19"/>
          <ac:spMkLst>
            <pc:docMk/>
            <pc:sldMk cId="908867797" sldId="283"/>
            <ac:spMk id="90" creationId="{224D0F31-B4E7-45A3-8ACE-E9CE9C031EA7}"/>
          </ac:spMkLst>
        </pc:spChg>
        <pc:spChg chg="mod">
          <ac:chgData name="Mizaan Ahmad" userId="1c5dd9f373d485ac" providerId="LiveId" clId="{B76F22F2-34CF-456E-92B5-5B1EF0AE34FB}" dt="2021-05-28T03:35:56.634" v="20"/>
          <ac:spMkLst>
            <pc:docMk/>
            <pc:sldMk cId="908867797" sldId="283"/>
            <ac:spMk id="91" creationId="{B0EF89E5-37B0-4ECB-AD05-33E40C5AAE16}"/>
          </ac:spMkLst>
        </pc:spChg>
        <pc:spChg chg="mod">
          <ac:chgData name="Mizaan Ahmad" userId="1c5dd9f373d485ac" providerId="LiveId" clId="{B76F22F2-34CF-456E-92B5-5B1EF0AE34FB}" dt="2021-05-28T03:35:56.634" v="20"/>
          <ac:spMkLst>
            <pc:docMk/>
            <pc:sldMk cId="908867797" sldId="283"/>
            <ac:spMk id="124" creationId="{1DDEC7CB-1B7D-457D-AB8B-A9008867F2BA}"/>
          </ac:spMkLst>
        </pc:spChg>
        <pc:spChg chg="mod">
          <ac:chgData name="Mizaan Ahmad" userId="1c5dd9f373d485ac" providerId="LiveId" clId="{B76F22F2-34CF-456E-92B5-5B1EF0AE34FB}" dt="2021-05-30T02:04:00.959" v="1321" actId="948"/>
          <ac:spMkLst>
            <pc:docMk/>
            <pc:sldMk cId="908867797" sldId="283"/>
            <ac:spMk id="156" creationId="{DD2CACB0-98A4-471A-9DEE-A4A2CC4EFE99}"/>
          </ac:spMkLst>
        </pc:spChg>
        <pc:spChg chg="mod">
          <ac:chgData name="Mizaan Ahmad" userId="1c5dd9f373d485ac" providerId="LiveId" clId="{B76F22F2-34CF-456E-92B5-5B1EF0AE34FB}" dt="2021-05-28T03:35:56.634" v="20"/>
          <ac:spMkLst>
            <pc:docMk/>
            <pc:sldMk cId="908867797" sldId="283"/>
            <ac:spMk id="186" creationId="{B61E75F1-03B2-403F-B23A-68A5F04BD03D}"/>
          </ac:spMkLst>
        </pc:spChg>
        <pc:spChg chg="mod">
          <ac:chgData name="Mizaan Ahmad" userId="1c5dd9f373d485ac" providerId="LiveId" clId="{B76F22F2-34CF-456E-92B5-5B1EF0AE34FB}" dt="2021-05-30T01:59:35.959" v="764"/>
          <ac:spMkLst>
            <pc:docMk/>
            <pc:sldMk cId="908867797" sldId="283"/>
            <ac:spMk id="215" creationId="{747B5C4E-BFB7-4CD3-8BB4-CE0B73C31E26}"/>
          </ac:spMkLst>
        </pc:spChg>
        <pc:spChg chg="mod">
          <ac:chgData name="Mizaan Ahmad" userId="1c5dd9f373d485ac" providerId="LiveId" clId="{B76F22F2-34CF-456E-92B5-5B1EF0AE34FB}" dt="2021-05-30T01:59:38.129" v="765"/>
          <ac:spMkLst>
            <pc:docMk/>
            <pc:sldMk cId="908867797" sldId="283"/>
            <ac:spMk id="220" creationId="{9E6176AF-CD31-4699-9854-08B85C105DB8}"/>
          </ac:spMkLst>
        </pc:spChg>
        <pc:spChg chg="mod">
          <ac:chgData name="Mizaan Ahmad" userId="1c5dd9f373d485ac" providerId="LiveId" clId="{B76F22F2-34CF-456E-92B5-5B1EF0AE34FB}" dt="2021-05-30T01:59:40.592" v="766"/>
          <ac:spMkLst>
            <pc:docMk/>
            <pc:sldMk cId="908867797" sldId="283"/>
            <ac:spMk id="231" creationId="{F98914ED-6BB0-4C91-8310-A652F7EE63C8}"/>
          </ac:spMkLst>
        </pc:spChg>
        <pc:spChg chg="mod">
          <ac:chgData name="Mizaan Ahmad" userId="1c5dd9f373d485ac" providerId="LiveId" clId="{B76F22F2-34CF-456E-92B5-5B1EF0AE34FB}" dt="2021-05-30T01:59:43.008" v="767"/>
          <ac:spMkLst>
            <pc:docMk/>
            <pc:sldMk cId="908867797" sldId="283"/>
            <ac:spMk id="242" creationId="{1CBD92E4-537C-4C49-ACEB-40A0C7D5FE1D}"/>
          </ac:spMkLst>
        </pc:spChg>
        <pc:spChg chg="mod">
          <ac:chgData name="Mizaan Ahmad" userId="1c5dd9f373d485ac" providerId="LiveId" clId="{B76F22F2-34CF-456E-92B5-5B1EF0AE34FB}" dt="2021-05-30T01:59:54.178" v="770"/>
          <ac:spMkLst>
            <pc:docMk/>
            <pc:sldMk cId="908867797" sldId="283"/>
            <ac:spMk id="269" creationId="{6F9C93EA-50B3-4707-BAD8-76B898AD0A7D}"/>
          </ac:spMkLst>
        </pc:spChg>
        <pc:spChg chg="mod">
          <ac:chgData name="Mizaan Ahmad" userId="1c5dd9f373d485ac" providerId="LiveId" clId="{B76F22F2-34CF-456E-92B5-5B1EF0AE34FB}" dt="2021-05-30T01:59:56.561" v="771"/>
          <ac:spMkLst>
            <pc:docMk/>
            <pc:sldMk cId="908867797" sldId="283"/>
            <ac:spMk id="273" creationId="{3A4D5A25-AB44-43B5-B0DE-CDFC7F4E0272}"/>
          </ac:spMkLst>
        </pc:spChg>
        <pc:spChg chg="mod">
          <ac:chgData name="Mizaan Ahmad" userId="1c5dd9f373d485ac" providerId="LiveId" clId="{B76F22F2-34CF-456E-92B5-5B1EF0AE34FB}" dt="2021-05-30T01:59:51.529" v="769"/>
          <ac:spMkLst>
            <pc:docMk/>
            <pc:sldMk cId="908867797" sldId="283"/>
            <ac:spMk id="291" creationId="{0AD5A55C-8B7B-438E-A04E-45A331762F74}"/>
          </ac:spMkLst>
        </pc:spChg>
        <pc:spChg chg="mod">
          <ac:chgData name="Mizaan Ahmad" userId="1c5dd9f373d485ac" providerId="LiveId" clId="{B76F22F2-34CF-456E-92B5-5B1EF0AE34FB}" dt="2021-05-30T01:59:48.741" v="768"/>
          <ac:spMkLst>
            <pc:docMk/>
            <pc:sldMk cId="908867797" sldId="283"/>
            <ac:spMk id="295" creationId="{CD961B2F-10B2-4BA2-88B5-724F72E2969F}"/>
          </ac:spMkLst>
        </pc:spChg>
      </pc:sldChg>
      <pc:sldChg chg="modSp mod">
        <pc:chgData name="Mizaan Ahmad" userId="1c5dd9f373d485ac" providerId="LiveId" clId="{B76F22F2-34CF-456E-92B5-5B1EF0AE34FB}" dt="2021-05-30T01:52:30.518" v="581" actId="20577"/>
        <pc:sldMkLst>
          <pc:docMk/>
          <pc:sldMk cId="1414545796" sldId="284"/>
        </pc:sldMkLst>
        <pc:spChg chg="mod">
          <ac:chgData name="Mizaan Ahmad" userId="1c5dd9f373d485ac" providerId="LiveId" clId="{B76F22F2-34CF-456E-92B5-5B1EF0AE34FB}" dt="2021-05-28T03:35:56.634" v="20"/>
          <ac:spMkLst>
            <pc:docMk/>
            <pc:sldMk cId="1414545796" sldId="284"/>
            <ac:spMk id="161" creationId="{CF4F4415-B4BB-4F27-841A-3CE38B0B8142}"/>
          </ac:spMkLst>
        </pc:spChg>
        <pc:spChg chg="mod">
          <ac:chgData name="Mizaan Ahmad" userId="1c5dd9f373d485ac" providerId="LiveId" clId="{B76F22F2-34CF-456E-92B5-5B1EF0AE34FB}" dt="2021-05-28T03:35:34.391" v="18"/>
          <ac:spMkLst>
            <pc:docMk/>
            <pc:sldMk cId="1414545796" sldId="284"/>
            <ac:spMk id="203" creationId="{78386FDC-54E5-48E1-9F0A-C187BC79D73E}"/>
          </ac:spMkLst>
        </pc:spChg>
        <pc:spChg chg="mod">
          <ac:chgData name="Mizaan Ahmad" userId="1c5dd9f373d485ac" providerId="LiveId" clId="{B76F22F2-34CF-456E-92B5-5B1EF0AE34FB}" dt="2021-05-28T03:35:45.817" v="19"/>
          <ac:spMkLst>
            <pc:docMk/>
            <pc:sldMk cId="1414545796" sldId="284"/>
            <ac:spMk id="205" creationId="{52316AB0-600E-42AD-AEAC-9C65662CD344}"/>
          </ac:spMkLst>
        </pc:spChg>
        <pc:spChg chg="mod">
          <ac:chgData name="Mizaan Ahmad" userId="1c5dd9f373d485ac" providerId="LiveId" clId="{B76F22F2-34CF-456E-92B5-5B1EF0AE34FB}" dt="2021-05-28T03:35:56.634" v="20"/>
          <ac:spMkLst>
            <pc:docMk/>
            <pc:sldMk cId="1414545796" sldId="284"/>
            <ac:spMk id="206" creationId="{0B2695C1-D515-42DC-BCB9-F1DA5ABC57D3}"/>
          </ac:spMkLst>
        </pc:spChg>
        <pc:spChg chg="mod">
          <ac:chgData name="Mizaan Ahmad" userId="1c5dd9f373d485ac" providerId="LiveId" clId="{B76F22F2-34CF-456E-92B5-5B1EF0AE34FB}" dt="2021-05-30T01:52:30.518" v="581" actId="20577"/>
          <ac:spMkLst>
            <pc:docMk/>
            <pc:sldMk cId="1414545796" sldId="284"/>
            <ac:spMk id="388" creationId="{E4D10574-58A5-4FB2-B7A4-09D7B877DA6D}"/>
          </ac:spMkLst>
        </pc:spChg>
      </pc:sldChg>
      <pc:sldChg chg="modSp mod">
        <pc:chgData name="Mizaan Ahmad" userId="1c5dd9f373d485ac" providerId="LiveId" clId="{B76F22F2-34CF-456E-92B5-5B1EF0AE34FB}" dt="2021-05-30T02:08:48.078" v="1376" actId="6549"/>
        <pc:sldMkLst>
          <pc:docMk/>
          <pc:sldMk cId="3783533735" sldId="285"/>
        </pc:sldMkLst>
        <pc:spChg chg="mod">
          <ac:chgData name="Mizaan Ahmad" userId="1c5dd9f373d485ac" providerId="LiveId" clId="{B76F22F2-34CF-456E-92B5-5B1EF0AE34FB}" dt="2021-05-30T01:56:37.048" v="760"/>
          <ac:spMkLst>
            <pc:docMk/>
            <pc:sldMk cId="3783533735" sldId="285"/>
            <ac:spMk id="6" creationId="{AF80A39C-E3D8-480C-B336-1075A5AA03DA}"/>
          </ac:spMkLst>
        </pc:spChg>
        <pc:spChg chg="mod">
          <ac:chgData name="Mizaan Ahmad" userId="1c5dd9f373d485ac" providerId="LiveId" clId="{B76F22F2-34CF-456E-92B5-5B1EF0AE34FB}" dt="2021-05-28T03:39:19.014" v="65" actId="20577"/>
          <ac:spMkLst>
            <pc:docMk/>
            <pc:sldMk cId="3783533735" sldId="285"/>
            <ac:spMk id="8" creationId="{602728D8-0F47-4841-870A-A5046F655BE1}"/>
          </ac:spMkLst>
        </pc:spChg>
        <pc:spChg chg="mod">
          <ac:chgData name="Mizaan Ahmad" userId="1c5dd9f373d485ac" providerId="LiveId" clId="{B76F22F2-34CF-456E-92B5-5B1EF0AE34FB}" dt="2021-05-30T01:56:23.854" v="759"/>
          <ac:spMkLst>
            <pc:docMk/>
            <pc:sldMk cId="3783533735" sldId="285"/>
            <ac:spMk id="47" creationId="{7FDF7E63-7C77-46DB-AEC3-E85B8E34E603}"/>
          </ac:spMkLst>
        </pc:spChg>
        <pc:spChg chg="mod">
          <ac:chgData name="Mizaan Ahmad" userId="1c5dd9f373d485ac" providerId="LiveId" clId="{B76F22F2-34CF-456E-92B5-5B1EF0AE34FB}" dt="2021-05-30T02:08:48.078" v="1376" actId="6549"/>
          <ac:spMkLst>
            <pc:docMk/>
            <pc:sldMk cId="3783533735" sldId="285"/>
            <ac:spMk id="48" creationId="{41C2AB24-194D-4981-922B-E9B156A98E95}"/>
          </ac:spMkLst>
        </pc:spChg>
      </pc:sldChg>
    </pc:docChg>
  </pc:docChgLst>
  <pc:docChgLst>
    <pc:chgData name="Mizaan Ahmad" userId="1c5dd9f373d485ac" providerId="LiveId" clId="{33A0A3F7-7551-4835-9E16-B46EDA81E10A}"/>
    <pc:docChg chg="undo custSel modSld">
      <pc:chgData name="Mizaan Ahmad" userId="1c5dd9f373d485ac" providerId="LiveId" clId="{33A0A3F7-7551-4835-9E16-B46EDA81E10A}" dt="2021-05-31T02:48:12.995" v="32" actId="1036"/>
      <pc:docMkLst>
        <pc:docMk/>
      </pc:docMkLst>
      <pc:sldChg chg="modSp mod">
        <pc:chgData name="Mizaan Ahmad" userId="1c5dd9f373d485ac" providerId="LiveId" clId="{33A0A3F7-7551-4835-9E16-B46EDA81E10A}" dt="2021-05-31T02:48:12.995" v="32" actId="1036"/>
        <pc:sldMkLst>
          <pc:docMk/>
          <pc:sldMk cId="2491112856" sldId="280"/>
        </pc:sldMkLst>
        <pc:spChg chg="mod">
          <ac:chgData name="Mizaan Ahmad" userId="1c5dd9f373d485ac" providerId="LiveId" clId="{33A0A3F7-7551-4835-9E16-B46EDA81E10A}" dt="2021-05-31T02:48:08.668" v="26" actId="20577"/>
          <ac:spMkLst>
            <pc:docMk/>
            <pc:sldMk cId="2491112856" sldId="280"/>
            <ac:spMk id="6" creationId="{4ADAE8C7-EE46-4C64-90DC-523225301A72}"/>
          </ac:spMkLst>
        </pc:spChg>
        <pc:spChg chg="mod">
          <ac:chgData name="Mizaan Ahmad" userId="1c5dd9f373d485ac" providerId="LiveId" clId="{33A0A3F7-7551-4835-9E16-B46EDA81E10A}" dt="2021-05-31T02:48:12.995" v="32" actId="1036"/>
          <ac:spMkLst>
            <pc:docMk/>
            <pc:sldMk cId="2491112856" sldId="280"/>
            <ac:spMk id="8" creationId="{37275FC9-DCC8-4EE7-9F89-C054BC939FBA}"/>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Central%20East%20AMHS%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Central%20East%20AMHS%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Central%20East%20AMHS%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Central%20East%20AMHS%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Central%20East%20AMHS%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Central%20East%20AMHS%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Central%20East%20AMHS%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Central%20East%20AMHS%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Central%20East%20AMHS%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Central%20East%20AMHS%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Central%20East%20AMHS%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Central%20East%20AMHS%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Central%20East%20AMHS%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Central%20East%20AMHS%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Central%20East%20AMHS%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47</c:v>
                </c:pt>
                <c:pt idx="1">
                  <c:v>46</c:v>
                </c:pt>
                <c:pt idx="2">
                  <c:v>46</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Central East AMHS</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31</c:v>
                </c:pt>
                <c:pt idx="1">
                  <c:v>20</c:v>
                </c:pt>
                <c:pt idx="2">
                  <c:v>28</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0.21</c:v>
                </c:pt>
                <c:pt idx="1">
                  <c:v>0.14000000000000001</c:v>
                </c:pt>
                <c:pt idx="2">
                  <c:v>0.14000000000000001</c:v>
                </c:pt>
                <c:pt idx="3">
                  <c:v>0.11</c:v>
                </c:pt>
                <c:pt idx="4">
                  <c:v>0.11</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0.15</c:v>
                </c:pt>
                <c:pt idx="1">
                  <c:v>7.0000000000000007E-2</c:v>
                </c:pt>
                <c:pt idx="2">
                  <c:v>0.11</c:v>
                </c:pt>
                <c:pt idx="3">
                  <c:v>0.02</c:v>
                </c:pt>
                <c:pt idx="4">
                  <c:v>0.04</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0.28000000000000003</c:v>
                </c:pt>
                <c:pt idx="1">
                  <c:v>0.17</c:v>
                </c:pt>
                <c:pt idx="2">
                  <c:v>0.11</c:v>
                </c:pt>
                <c:pt idx="3">
                  <c:v>0.11</c:v>
                </c:pt>
                <c:pt idx="4">
                  <c:v>0.11</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30000000000000004"/>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0.19</c:v>
                </c:pt>
                <c:pt idx="1">
                  <c:v>0.12</c:v>
                </c:pt>
                <c:pt idx="2">
                  <c:v>0.11</c:v>
                </c:pt>
                <c:pt idx="3">
                  <c:v>0.13</c:v>
                </c:pt>
                <c:pt idx="4">
                  <c:v>0.04</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30000000000000004"/>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0.88</c:v>
                </c:pt>
                <c:pt idx="1">
                  <c:v>0.88</c:v>
                </c:pt>
                <c:pt idx="2">
                  <c:v>0.64</c:v>
                </c:pt>
                <c:pt idx="3">
                  <c:v>0.12</c:v>
                </c:pt>
                <c:pt idx="4">
                  <c:v>0.03</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Central East AMHS</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0.23</c:v>
                </c:pt>
                <c:pt idx="1">
                  <c:v>0.57999999999999996</c:v>
                </c:pt>
                <c:pt idx="2">
                  <c:v>0.23</c:v>
                </c:pt>
                <c:pt idx="3">
                  <c:v>0.15</c:v>
                </c:pt>
                <c:pt idx="4">
                  <c:v>0.12</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60801189799198596"/>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Improved communication</c:v>
                </c:pt>
                <c:pt idx="2">
                  <c:v>Review/change to consumer care</c:v>
                </c:pt>
                <c:pt idx="3">
                  <c:v>Meeting or reviews arranged</c:v>
                </c:pt>
                <c:pt idx="4">
                  <c:v>Safety/risk issue addressed</c:v>
                </c:pt>
                <c:pt idx="5">
                  <c:v>Advance statement obtained</c:v>
                </c:pt>
              </c:strCache>
            </c:strRef>
          </c:cat>
          <c:val>
            <c:numRef>
              <c:f>Actions!$B$1:$B$6</c:f>
              <c:numCache>
                <c:formatCode>0%</c:formatCode>
                <c:ptCount val="6"/>
                <c:pt idx="0">
                  <c:v>0.76</c:v>
                </c:pt>
                <c:pt idx="1">
                  <c:v>0.28000000000000003</c:v>
                </c:pt>
                <c:pt idx="2">
                  <c:v>0.28000000000000003</c:v>
                </c:pt>
                <c:pt idx="3">
                  <c:v>0.1</c:v>
                </c:pt>
                <c:pt idx="4">
                  <c:v>7.0000000000000007E-2</c:v>
                </c:pt>
                <c:pt idx="5">
                  <c:v>7.0000000000000007E-2</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Central East AMHS</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Central East AMHS</c:v>
                </c:pt>
              </c:strCache>
            </c:strRef>
          </c:cat>
          <c:val>
            <c:numRef>
              <c:f>ComplaintMedians!$D$2:$D$4</c:f>
              <c:numCache>
                <c:formatCode>General</c:formatCode>
                <c:ptCount val="3"/>
                <c:pt idx="0">
                  <c:v>17</c:v>
                </c:pt>
                <c:pt idx="1">
                  <c:v>10</c:v>
                </c:pt>
                <c:pt idx="2">
                  <c:v>10</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Central East AMHS</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31</c:v>
                </c:pt>
                <c:pt idx="1">
                  <c:v>15</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13</c:v>
                </c:pt>
                <c:pt idx="1">
                  <c:v>13</c:v>
                </c:pt>
                <c:pt idx="2">
                  <c:v>2</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0.85</c:v>
                </c:pt>
                <c:pt idx="1">
                  <c:v>0.35</c:v>
                </c:pt>
                <c:pt idx="2">
                  <c:v>0.26</c:v>
                </c:pt>
                <c:pt idx="3">
                  <c:v>0.3</c:v>
                </c:pt>
                <c:pt idx="4">
                  <c:v>0.13</c:v>
                </c:pt>
                <c:pt idx="5">
                  <c:v>0.09</c:v>
                </c:pt>
                <c:pt idx="6">
                  <c:v>0.2</c:v>
                </c:pt>
                <c:pt idx="7">
                  <c:v>0.02</c:v>
                </c:pt>
                <c:pt idx="8">
                  <c:v>7.0000000000000007E-2</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0.54</c:v>
                </c:pt>
                <c:pt idx="1">
                  <c:v>0.18</c:v>
                </c:pt>
                <c:pt idx="2">
                  <c:v>0.28999999999999998</c:v>
                </c:pt>
                <c:pt idx="3">
                  <c:v>0.04</c:v>
                </c:pt>
                <c:pt idx="4">
                  <c:v>0.04</c:v>
                </c:pt>
                <c:pt idx="5">
                  <c:v>0.11</c:v>
                </c:pt>
                <c:pt idx="6">
                  <c:v>0.28999999999999998</c:v>
                </c:pt>
                <c:pt idx="7">
                  <c:v>7.0000000000000007E-2</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7.0000000000000007E-2</c:v>
                </c:pt>
                <c:pt idx="1">
                  <c:v>0.27</c:v>
                </c:pt>
                <c:pt idx="2">
                  <c:v>0.47</c:v>
                </c:pt>
                <c:pt idx="3">
                  <c:v>7.0000000000000007E-2</c:v>
                </c:pt>
                <c:pt idx="4">
                  <c:v>0.93</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0.16</c:v>
                </c:pt>
                <c:pt idx="1">
                  <c:v>0.26</c:v>
                </c:pt>
                <c:pt idx="2">
                  <c:v>0.28999999999999998</c:v>
                </c:pt>
                <c:pt idx="3">
                  <c:v>0.42</c:v>
                </c:pt>
                <c:pt idx="4">
                  <c:v>0.81</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4.4999999999999997E-3</c:v>
                </c:pt>
                <c:pt idx="1">
                  <c:v>0.38</c:v>
                </c:pt>
                <c:pt idx="2">
                  <c:v>0.31</c:v>
                </c:pt>
                <c:pt idx="3">
                  <c:v>0.08</c:v>
                </c:pt>
                <c:pt idx="4">
                  <c:v>0.62</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0.08</c:v>
                </c:pt>
                <c:pt idx="1">
                  <c:v>0.08</c:v>
                </c:pt>
                <c:pt idx="2">
                  <c:v>0.08</c:v>
                </c:pt>
                <c:pt idx="3">
                  <c:v>4.4999999999999997E-3</c:v>
                </c:pt>
                <c:pt idx="4">
                  <c:v>0.54</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CCF53732-C456-4FF8-9CA6-9C7F75C8A6B4}"/>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Central East AMHS</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(n=46)</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Central East AMHS</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(n=28)</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Central East AMHS</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4081200797"/>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1393545535"/>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2780567874"/>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3108022650"/>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2659767"/>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In 2019-20, a greater percentage of complaints about Central East AMHS to both the MHCC and directly to the service were about treatment and facilities compared to the sector.</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Overall, there has been a steady increase in complaints about facilities from 2017-18 to 2019-20.</a:t>
            </a:r>
            <a:endParaRPr lang="en-AU"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3" y="1588317"/>
            <a:ext cx="4231473" cy="4946547"/>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Consumers and family members/carers raised treatment issues in higher percentages than the sector.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In complaints to the MHCC, consistent with the sector, consumers were more likely to raise concerns about medication, whereas family members/carers were more likely to raise issues with communication.</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In complaints to Central East AMHS a lower proportion of consumers and a higher proportion of family members/ carers raised conduct and behaviour concerns, compared to the sector.</a:t>
            </a:r>
            <a:endParaRPr lang="en-AU"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Central East AMHS</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1899786784"/>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300014342"/>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(n=31)</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(n=15)</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(n=13)</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(n=13)</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361292815"/>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1797772304"/>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consideration of views or preferences of compulsory patients</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Disagreement with treatment order</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Medication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Side effects from medication</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Lack of care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or attention</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Needs not met (physical health)</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misleading or confusing information provided to family/carer</a:t>
            </a:r>
            <a:endParaRPr kumimoji="0" lang="en-AU" sz="11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consideration of views or preferences of family/carer of voluntary consumers</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Conduct &amp; behaviour</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Lack of empathy or compassion</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Unsafe or premature discharge</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406564" y="1491666"/>
            <a:ext cx="2434412" cy="4924425"/>
          </a:xfrm>
          <a:prstGeom prst="rect">
            <a:avLst/>
          </a:prstGeom>
          <a:noFill/>
        </p:spPr>
        <p:txBody>
          <a:bodyPr wrap="square">
            <a:spAutoFit/>
          </a:bodyPr>
          <a:lstStyle/>
          <a:p>
            <a:pPr marL="182563" indent="-182563" algn="l">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to the MHCC about Central East AMHS, concerns about inadequate consideration of views/preferences of compulsory patients and disagreement with treatment order were raised in higher levels than the sector.</a:t>
            </a:r>
          </a:p>
          <a:p>
            <a:pPr marL="182563" indent="-182563" algn="l">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directly to Central East AMHS,  rudeness, lack of respect or discourtesy and lack of empathy/compassion raised in higher levels than the sector.</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4229194100"/>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155907645"/>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Central East AMHS</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Central East AMHS</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(n=46)</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Central East AMHS</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(n=28)</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2783763154"/>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algn="l"/>
            <a:r>
              <a:rPr kumimoji="0" lang="en-US"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Closed complaints about Central East AMHS</a:t>
            </a:r>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149939"/>
            <a:ext cx="3653373" cy="5402056"/>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Outcomes achieved by Central East AMHS in response to complaints made to the MHCC about Central East AMHS mirrored statewide trends, with the majority resulting in acknowledgement, action or answer, and a greater percentage of complaints resulting in action than the sector.</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Central East AMHS has improved its complaint outcome reporting, with the percentage of complaints with unknown outcome dropping substantially in 2018-19 and 2019-20. </a:t>
            </a: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Central East AMHS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191816990"/>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2779351"/>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more complaints were made directly to the MHCC than to Central East AMHS. The MHCC would like to see a trend of more complaints being made directly to the service, as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3204082"/>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Consumers and family members/carers raised treatment issues in higher percentages than the sector. </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to Central East AMHS a lower proportion of consumers and a higher proportion of family members/ carers raised conduct and behaviour concerns, compared to the sector.</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3474926"/>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Most complaints to the MHCC resulted in action, acknowledgement and answers given by Central East AMHS.</a:t>
            </a:r>
          </a:p>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Central East AMHS has improved its complaint outcome reporting, with the percentage of complaints with unknown outcome dropping substantially in 2018-19 and 2019-20. </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a:p>
            <a:pPr algn="l">
              <a:lnSpc>
                <a:spcPct val="100000"/>
              </a:lnSpc>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6"/>
            <a:ext cx="4769416" cy="3874517"/>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to the MHCC have been stable for Central East AMHS over the last three years.</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directly to Central East AMHS decreased in 2018-19, before increasing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directly to the MHCC than to Central East AMHS. The MHCC would like to see a trend of more complaints being made directly to the service, as this suggests that consumers and family members/carers feel empowered to raise concerns directly with the service.</a:t>
            </a: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46</a:t>
            </a:r>
          </a:p>
          <a:p>
            <a:pPr>
              <a:lnSpc>
                <a:spcPct val="80000"/>
              </a:lnSpc>
            </a:pPr>
            <a:r>
              <a:rPr lang="en-AU" sz="1600" dirty="0">
                <a:solidFill>
                  <a:srgbClr val="052A39"/>
                </a:solidFill>
                <a:latin typeface="Arial Nova Light" panose="020B0304020202020204" pitchFamily="34" charset="0"/>
              </a:rPr>
              <a:t>Complaints to MHCC about Central East AMHS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28</a:t>
            </a:r>
          </a:p>
          <a:p>
            <a:pPr>
              <a:lnSpc>
                <a:spcPct val="80000"/>
              </a:lnSpc>
            </a:pPr>
            <a:r>
              <a:rPr lang="en-AU" sz="1600" dirty="0">
                <a:solidFill>
                  <a:srgbClr val="052A39"/>
                </a:solidFill>
                <a:latin typeface="Arial Nova Light" panose="020B0304020202020204" pitchFamily="34" charset="0"/>
              </a:rPr>
              <a:t>Complaints to Central East AMHS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3369113582"/>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Overall, Central East AMHS received higher rates of complaints to the MHCC, and lower rates directly to the service, compared to the sector</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Central East AMHS also received similar rates of compliments to the sector-wide median.</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(n=46)</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Central East AMHS</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(n=28)</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2155995360"/>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Central East AMHS</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Central East AMHS</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Central East AMHS</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Central East AMHS</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Central East AMHS</a:t>
            </a:r>
          </a:p>
        </p:txBody>
      </p:sp>
      <p:sp>
        <p:nvSpPr>
          <p:cNvPr id="25" name="Oval 24">
            <a:extLst>
              <a:ext uri="{FF2B5EF4-FFF2-40B4-BE49-F238E27FC236}">
                <a16:creationId xmlns:a16="http://schemas.microsoft.com/office/drawing/2014/main" id="{369D8D33-5DA1-4E73-B26D-22F885E2BBA3}"/>
              </a:ext>
            </a:extLst>
          </p:cNvPr>
          <p:cNvSpPr/>
          <p:nvPr/>
        </p:nvSpPr>
        <p:spPr>
          <a:xfrm>
            <a:off x="7817023" y="2110195"/>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355068"/>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different groups who made complaints to the MHCC about Central East AMHS was broadly consistent with the sector, with consumers making most complaints.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For complaints made directly to Central East AMHS, greater proportions of complaints were made by family members/carers compared to the sector.</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4253262144"/>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2.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5AA8DE-971E-460E-9ACA-8E519CBA998F}">
  <ds:schemaRefs>
    <ds:schemaRef ds:uri="http://schemas.microsoft.com/office/2006/metadata/properties"/>
    <ds:schemaRef ds:uri="http://purl.org/dc/dcmitype/"/>
    <ds:schemaRef ds:uri="http://schemas.microsoft.com/office/2006/documentManagement/types"/>
    <ds:schemaRef ds:uri="http://schemas.openxmlformats.org/package/2006/metadata/core-properties"/>
    <ds:schemaRef ds:uri="http://schemas.microsoft.com/office/infopath/2007/PartnerControls"/>
    <ds:schemaRef ds:uri="http://www.w3.org/XML/1998/namespace"/>
    <ds:schemaRef ds:uri="http://purl.org/dc/elements/1.1/"/>
    <ds:schemaRef ds:uri="http://purl.org/dc/terms/"/>
    <ds:schemaRef ds:uri="1003d65e-de0c-4738-9985-419c46fd36e2"/>
    <ds:schemaRef ds:uri="346a98b2-8cb5-4b00-9f7c-6f20646cf270"/>
  </ds:schemaRefs>
</ds:datastoreItem>
</file>

<file path=docProps/app.xml><?xml version="1.0" encoding="utf-8"?>
<Properties xmlns="http://schemas.openxmlformats.org/officeDocument/2006/extended-properties" xmlns:vt="http://schemas.openxmlformats.org/officeDocument/2006/docPropsVTypes">
  <Template/>
  <TotalTime>17473</TotalTime>
  <Words>1552</Words>
  <Application>Microsoft Office PowerPoint</Application>
  <PresentationFormat>Widescreen</PresentationFormat>
  <Paragraphs>192</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Central East AMHS</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2022-04-11T03:18:34Z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2022-04-11T03:18:34Z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91a9f853-41a0-4f49-b4e1-7e51a3b37c35</vt:lpwstr>
  </property>
  <property fmtid="{D5CDD505-2E9C-101B-9397-08002B2CF9AE}" pid="9" name="MSIP_Label_43e64453-338c-4f93-8a4d-0039a0a41f2a_ContentBits">
    <vt:lpwstr>2</vt:lpwstr>
  </property>
</Properties>
</file>