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744FB2-E5BE-41B1-A3E5-D68B4DC91B3E}" v="26" dt="2021-05-30T15:13:23.2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20744FB2-E5BE-41B1-A3E5-D68B4DC91B3E}"/>
    <pc:docChg chg="undo redo custSel modSld">
      <pc:chgData name="Mizaan Ahmad" userId="1c5dd9f373d485ac" providerId="LiveId" clId="{20744FB2-E5BE-41B1-A3E5-D68B4DC91B3E}" dt="2021-05-30T16:24:11.571" v="760" actId="6549"/>
      <pc:docMkLst>
        <pc:docMk/>
      </pc:docMkLst>
      <pc:sldChg chg="modSp">
        <pc:chgData name="Mizaan Ahmad" userId="1c5dd9f373d485ac" providerId="LiveId" clId="{20744FB2-E5BE-41B1-A3E5-D68B4DC91B3E}" dt="2021-05-28T02:54:07.446" v="18"/>
        <pc:sldMkLst>
          <pc:docMk/>
          <pc:sldMk cId="728255935" sldId="256"/>
        </pc:sldMkLst>
        <pc:spChg chg="mod">
          <ac:chgData name="Mizaan Ahmad" userId="1c5dd9f373d485ac" providerId="LiveId" clId="{20744FB2-E5BE-41B1-A3E5-D68B4DC91B3E}" dt="2021-05-28T02:54:07.446" v="18"/>
          <ac:spMkLst>
            <pc:docMk/>
            <pc:sldMk cId="728255935" sldId="256"/>
            <ac:spMk id="2" creationId="{9397E537-13FD-4378-9583-8D5B5C02A877}"/>
          </ac:spMkLst>
        </pc:spChg>
      </pc:sldChg>
      <pc:sldChg chg="modSp mod">
        <pc:chgData name="Mizaan Ahmad" userId="1c5dd9f373d485ac" providerId="LiveId" clId="{20744FB2-E5BE-41B1-A3E5-D68B4DC91B3E}" dt="2021-05-30T09:03:25.108" v="401" actId="6549"/>
        <pc:sldMkLst>
          <pc:docMk/>
          <pc:sldMk cId="2468528989" sldId="261"/>
        </pc:sldMkLst>
        <pc:spChg chg="mod">
          <ac:chgData name="Mizaan Ahmad" userId="1c5dd9f373d485ac" providerId="LiveId" clId="{20744FB2-E5BE-41B1-A3E5-D68B4DC91B3E}" dt="2021-05-28T02:54:07.446" v="18"/>
          <ac:spMkLst>
            <pc:docMk/>
            <pc:sldMk cId="2468528989" sldId="261"/>
            <ac:spMk id="60" creationId="{AB061075-8A5B-40FF-8648-8D92BC4CCE3C}"/>
          </ac:spMkLst>
        </pc:spChg>
        <pc:spChg chg="mod">
          <ac:chgData name="Mizaan Ahmad" userId="1c5dd9f373d485ac" providerId="LiveId" clId="{20744FB2-E5BE-41B1-A3E5-D68B4DC91B3E}" dt="2021-05-28T02:55:05.198" v="36" actId="20577"/>
          <ac:spMkLst>
            <pc:docMk/>
            <pc:sldMk cId="2468528989" sldId="261"/>
            <ac:spMk id="62" creationId="{CB5D0E10-8852-4137-8C7E-F4E521A448D5}"/>
          </ac:spMkLst>
        </pc:spChg>
        <pc:spChg chg="mod">
          <ac:chgData name="Mizaan Ahmad" userId="1c5dd9f373d485ac" providerId="LiveId" clId="{20744FB2-E5BE-41B1-A3E5-D68B4DC91B3E}" dt="2021-05-28T02:55:01.859" v="34" actId="20577"/>
          <ac:spMkLst>
            <pc:docMk/>
            <pc:sldMk cId="2468528989" sldId="261"/>
            <ac:spMk id="64" creationId="{D6DB30DD-57AC-415F-B7DB-D50768B1C381}"/>
          </ac:spMkLst>
        </pc:spChg>
        <pc:spChg chg="mod">
          <ac:chgData name="Mizaan Ahmad" userId="1c5dd9f373d485ac" providerId="LiveId" clId="{20744FB2-E5BE-41B1-A3E5-D68B4DC91B3E}" dt="2021-05-28T02:55:13.563" v="39" actId="20577"/>
          <ac:spMkLst>
            <pc:docMk/>
            <pc:sldMk cId="2468528989" sldId="261"/>
            <ac:spMk id="69" creationId="{0892C425-D844-4FC1-B442-52B4A2286E5A}"/>
          </ac:spMkLst>
        </pc:spChg>
        <pc:spChg chg="mod">
          <ac:chgData name="Mizaan Ahmad" userId="1c5dd9f373d485ac" providerId="LiveId" clId="{20744FB2-E5BE-41B1-A3E5-D68B4DC91B3E}" dt="2021-05-28T02:55:11.328" v="38" actId="20577"/>
          <ac:spMkLst>
            <pc:docMk/>
            <pc:sldMk cId="2468528989" sldId="261"/>
            <ac:spMk id="71" creationId="{B073341D-203C-476E-B503-B355E196931A}"/>
          </ac:spMkLst>
        </pc:spChg>
        <pc:spChg chg="mod">
          <ac:chgData name="Mizaan Ahmad" userId="1c5dd9f373d485ac" providerId="LiveId" clId="{20744FB2-E5BE-41B1-A3E5-D68B4DC91B3E}" dt="2021-05-30T09:03:25.108" v="401" actId="6549"/>
          <ac:spMkLst>
            <pc:docMk/>
            <pc:sldMk cId="2468528989" sldId="261"/>
            <ac:spMk id="98" creationId="{5A1D96C0-F43A-4ADF-9134-72B1D1BA0AC5}"/>
          </ac:spMkLst>
        </pc:spChg>
      </pc:sldChg>
      <pc:sldChg chg="modSp mod">
        <pc:chgData name="Mizaan Ahmad" userId="1c5dd9f373d485ac" providerId="LiveId" clId="{20744FB2-E5BE-41B1-A3E5-D68B4DC91B3E}" dt="2021-05-30T07:37:02.695" v="261" actId="27636"/>
        <pc:sldMkLst>
          <pc:docMk/>
          <pc:sldMk cId="1080916225" sldId="262"/>
        </pc:sldMkLst>
        <pc:spChg chg="mod">
          <ac:chgData name="Mizaan Ahmad" userId="1c5dd9f373d485ac" providerId="LiveId" clId="{20744FB2-E5BE-41B1-A3E5-D68B4DC91B3E}" dt="2021-05-28T02:54:07.446" v="18"/>
          <ac:spMkLst>
            <pc:docMk/>
            <pc:sldMk cId="1080916225" sldId="262"/>
            <ac:spMk id="7" creationId="{B8C74E88-7F6D-4041-91CB-DE55566F01D8}"/>
          </ac:spMkLst>
        </pc:spChg>
        <pc:spChg chg="mod">
          <ac:chgData name="Mizaan Ahmad" userId="1c5dd9f373d485ac" providerId="LiveId" clId="{20744FB2-E5BE-41B1-A3E5-D68B4DC91B3E}" dt="2021-05-28T02:54:07.446" v="18"/>
          <ac:spMkLst>
            <pc:docMk/>
            <pc:sldMk cId="1080916225" sldId="262"/>
            <ac:spMk id="95" creationId="{0BE1A289-64D1-483F-B840-A7B7912C2D13}"/>
          </ac:spMkLst>
        </pc:spChg>
        <pc:spChg chg="mod">
          <ac:chgData name="Mizaan Ahmad" userId="1c5dd9f373d485ac" providerId="LiveId" clId="{20744FB2-E5BE-41B1-A3E5-D68B4DC91B3E}" dt="2021-05-30T07:37:02.695" v="261" actId="27636"/>
          <ac:spMkLst>
            <pc:docMk/>
            <pc:sldMk cId="1080916225" sldId="262"/>
            <ac:spMk id="162" creationId="{BE44FBF2-A33C-4A25-A70A-F999F9D86D64}"/>
          </ac:spMkLst>
        </pc:spChg>
        <pc:graphicFrameChg chg="mod">
          <ac:chgData name="Mizaan Ahmad" userId="1c5dd9f373d485ac" providerId="LiveId" clId="{20744FB2-E5BE-41B1-A3E5-D68B4DC91B3E}" dt="2021-05-28T02:53:25.007" v="15"/>
          <ac:graphicFrameMkLst>
            <pc:docMk/>
            <pc:sldMk cId="1080916225" sldId="262"/>
            <ac:graphicFrameMk id="10" creationId="{249D1375-7714-4DB0-A7EB-02D9DEAC83CD}"/>
          </ac:graphicFrameMkLst>
        </pc:graphicFrameChg>
      </pc:sldChg>
      <pc:sldChg chg="modSp mod">
        <pc:chgData name="Mizaan Ahmad" userId="1c5dd9f373d485ac" providerId="LiveId" clId="{20744FB2-E5BE-41B1-A3E5-D68B4DC91B3E}" dt="2021-05-30T08:16:35.908" v="317" actId="6549"/>
        <pc:sldMkLst>
          <pc:docMk/>
          <pc:sldMk cId="1708563974" sldId="263"/>
        </pc:sldMkLst>
        <pc:spChg chg="mod">
          <ac:chgData name="Mizaan Ahmad" userId="1c5dd9f373d485ac" providerId="LiveId" clId="{20744FB2-E5BE-41B1-A3E5-D68B4DC91B3E}" dt="2021-05-28T02:54:07.446" v="18"/>
          <ac:spMkLst>
            <pc:docMk/>
            <pc:sldMk cId="1708563974" sldId="263"/>
            <ac:spMk id="10" creationId="{78AF2B26-50A2-4EF4-81EE-D6952DF82E99}"/>
          </ac:spMkLst>
        </pc:spChg>
        <pc:spChg chg="mod">
          <ac:chgData name="Mizaan Ahmad" userId="1c5dd9f373d485ac" providerId="LiveId" clId="{20744FB2-E5BE-41B1-A3E5-D68B4DC91B3E}" dt="2021-05-28T02:54:07.446" v="18"/>
          <ac:spMkLst>
            <pc:docMk/>
            <pc:sldMk cId="1708563974" sldId="263"/>
            <ac:spMk id="24" creationId="{895944F8-F855-4A71-A879-C62188B3C168}"/>
          </ac:spMkLst>
        </pc:spChg>
        <pc:spChg chg="mod">
          <ac:chgData name="Mizaan Ahmad" userId="1c5dd9f373d485ac" providerId="LiveId" clId="{20744FB2-E5BE-41B1-A3E5-D68B4DC91B3E}" dt="2021-05-28T02:54:24.641" v="32" actId="1035"/>
          <ac:spMkLst>
            <pc:docMk/>
            <pc:sldMk cId="1708563974" sldId="263"/>
            <ac:spMk id="25" creationId="{369D8D33-5DA1-4E73-B26D-22F885E2BBA3}"/>
          </ac:spMkLst>
        </pc:spChg>
        <pc:spChg chg="mod">
          <ac:chgData name="Mizaan Ahmad" userId="1c5dd9f373d485ac" providerId="LiveId" clId="{20744FB2-E5BE-41B1-A3E5-D68B4DC91B3E}" dt="2021-05-30T08:16:35.908" v="317" actId="6549"/>
          <ac:spMkLst>
            <pc:docMk/>
            <pc:sldMk cId="1708563974" sldId="263"/>
            <ac:spMk id="42" creationId="{12FCE8F7-4DC7-417F-A76F-D25E22BC09AC}"/>
          </ac:spMkLst>
        </pc:spChg>
      </pc:sldChg>
      <pc:sldChg chg="modSp mod">
        <pc:chgData name="Mizaan Ahmad" userId="1c5dd9f373d485ac" providerId="LiveId" clId="{20744FB2-E5BE-41B1-A3E5-D68B4DC91B3E}" dt="2021-05-30T15:16:01.990" v="746" actId="27918"/>
        <pc:sldMkLst>
          <pc:docMk/>
          <pc:sldMk cId="4188436993" sldId="279"/>
        </pc:sldMkLst>
        <pc:spChg chg="mod">
          <ac:chgData name="Mizaan Ahmad" userId="1c5dd9f373d485ac" providerId="LiveId" clId="{20744FB2-E5BE-41B1-A3E5-D68B4DC91B3E}" dt="2021-05-28T02:54:07.446" v="18"/>
          <ac:spMkLst>
            <pc:docMk/>
            <pc:sldMk cId="4188436993" sldId="279"/>
            <ac:spMk id="7" creationId="{AB66B096-DF16-4ADA-A580-72E352B892CB}"/>
          </ac:spMkLst>
        </pc:spChg>
      </pc:sldChg>
      <pc:sldChg chg="modSp mod">
        <pc:chgData name="Mizaan Ahmad" userId="1c5dd9f373d485ac" providerId="LiveId" clId="{20744FB2-E5BE-41B1-A3E5-D68B4DC91B3E}" dt="2021-05-30T15:18:33.967" v="757"/>
        <pc:sldMkLst>
          <pc:docMk/>
          <pc:sldMk cId="2491112856" sldId="280"/>
        </pc:sldMkLst>
        <pc:spChg chg="mod">
          <ac:chgData name="Mizaan Ahmad" userId="1c5dd9f373d485ac" providerId="LiveId" clId="{20744FB2-E5BE-41B1-A3E5-D68B4DC91B3E}" dt="2021-05-30T15:18:33.967" v="757"/>
          <ac:spMkLst>
            <pc:docMk/>
            <pc:sldMk cId="2491112856" sldId="280"/>
            <ac:spMk id="6" creationId="{4ADAE8C7-EE46-4C64-90DC-523225301A72}"/>
          </ac:spMkLst>
        </pc:spChg>
        <pc:spChg chg="mod">
          <ac:chgData name="Mizaan Ahmad" userId="1c5dd9f373d485ac" providerId="LiveId" clId="{20744FB2-E5BE-41B1-A3E5-D68B4DC91B3E}" dt="2021-05-30T15:15:00.562" v="731" actId="20577"/>
          <ac:spMkLst>
            <pc:docMk/>
            <pc:sldMk cId="2491112856" sldId="280"/>
            <ac:spMk id="8" creationId="{37275FC9-DCC8-4EE7-9F89-C054BC939FBA}"/>
          </ac:spMkLst>
        </pc:spChg>
        <pc:graphicFrameChg chg="mod">
          <ac:chgData name="Mizaan Ahmad" userId="1c5dd9f373d485ac" providerId="LiveId" clId="{20744FB2-E5BE-41B1-A3E5-D68B4DC91B3E}" dt="2021-05-30T15:13:23.255" v="693"/>
          <ac:graphicFrameMkLst>
            <pc:docMk/>
            <pc:sldMk cId="2491112856" sldId="280"/>
            <ac:graphicFrameMk id="5" creationId="{0EB672B1-5887-4511-8FFC-B1514DBA91BA}"/>
          </ac:graphicFrameMkLst>
        </pc:graphicFrameChg>
      </pc:sldChg>
      <pc:sldChg chg="modSp mod">
        <pc:chgData name="Mizaan Ahmad" userId="1c5dd9f373d485ac" providerId="LiveId" clId="{20744FB2-E5BE-41B1-A3E5-D68B4DC91B3E}" dt="2021-05-30T07:58:39.861" v="313" actId="20577"/>
        <pc:sldMkLst>
          <pc:docMk/>
          <pc:sldMk cId="1026700057" sldId="281"/>
        </pc:sldMkLst>
        <pc:spChg chg="mod">
          <ac:chgData name="Mizaan Ahmad" userId="1c5dd9f373d485ac" providerId="LiveId" clId="{20744FB2-E5BE-41B1-A3E5-D68B4DC91B3E}" dt="2021-05-28T02:54:07.446" v="18"/>
          <ac:spMkLst>
            <pc:docMk/>
            <pc:sldMk cId="1026700057" sldId="281"/>
            <ac:spMk id="31" creationId="{83DAB2CF-300D-4DB5-B45B-DBB909FC4896}"/>
          </ac:spMkLst>
        </pc:spChg>
        <pc:spChg chg="mod">
          <ac:chgData name="Mizaan Ahmad" userId="1c5dd9f373d485ac" providerId="LiveId" clId="{20744FB2-E5BE-41B1-A3E5-D68B4DC91B3E}" dt="2021-05-28T02:54:07.446" v="18"/>
          <ac:spMkLst>
            <pc:docMk/>
            <pc:sldMk cId="1026700057" sldId="281"/>
            <ac:spMk id="33" creationId="{C9EDA928-934D-4253-B3F7-D2C5A0EA2328}"/>
          </ac:spMkLst>
        </pc:spChg>
        <pc:spChg chg="mod">
          <ac:chgData name="Mizaan Ahmad" userId="1c5dd9f373d485ac" providerId="LiveId" clId="{20744FB2-E5BE-41B1-A3E5-D68B4DC91B3E}" dt="2021-05-28T02:54:07.446" v="18"/>
          <ac:spMkLst>
            <pc:docMk/>
            <pc:sldMk cId="1026700057" sldId="281"/>
            <ac:spMk id="35" creationId="{CD52D763-E022-438E-BCA7-DADA4CE04A21}"/>
          </ac:spMkLst>
        </pc:spChg>
        <pc:spChg chg="mod">
          <ac:chgData name="Mizaan Ahmad" userId="1c5dd9f373d485ac" providerId="LiveId" clId="{20744FB2-E5BE-41B1-A3E5-D68B4DC91B3E}" dt="2021-05-28T02:53:44.121" v="16"/>
          <ac:spMkLst>
            <pc:docMk/>
            <pc:sldMk cId="1026700057" sldId="281"/>
            <ac:spMk id="153" creationId="{A2AB544E-4468-4A75-974D-5F6A3F1DB67A}"/>
          </ac:spMkLst>
        </pc:spChg>
        <pc:spChg chg="mod">
          <ac:chgData name="Mizaan Ahmad" userId="1c5dd9f373d485ac" providerId="LiveId" clId="{20744FB2-E5BE-41B1-A3E5-D68B4DC91B3E}" dt="2021-05-28T02:53:56.888" v="17"/>
          <ac:spMkLst>
            <pc:docMk/>
            <pc:sldMk cId="1026700057" sldId="281"/>
            <ac:spMk id="156" creationId="{FE11D61C-FF8A-4EE8-B50B-130B038F0E97}"/>
          </ac:spMkLst>
        </pc:spChg>
        <pc:spChg chg="mod">
          <ac:chgData name="Mizaan Ahmad" userId="1c5dd9f373d485ac" providerId="LiveId" clId="{20744FB2-E5BE-41B1-A3E5-D68B4DC91B3E}" dt="2021-05-28T02:54:07.446" v="18"/>
          <ac:spMkLst>
            <pc:docMk/>
            <pc:sldMk cId="1026700057" sldId="281"/>
            <ac:spMk id="158" creationId="{46458C66-1FBA-4251-B989-C846FD6B7E45}"/>
          </ac:spMkLst>
        </pc:spChg>
        <pc:spChg chg="mod">
          <ac:chgData name="Mizaan Ahmad" userId="1c5dd9f373d485ac" providerId="LiveId" clId="{20744FB2-E5BE-41B1-A3E5-D68B4DC91B3E}" dt="2021-05-30T07:58:39.861" v="313" actId="20577"/>
          <ac:spMkLst>
            <pc:docMk/>
            <pc:sldMk cId="1026700057" sldId="281"/>
            <ac:spMk id="162" creationId="{BE44FBF2-A33C-4A25-A70A-F999F9D86D64}"/>
          </ac:spMkLst>
        </pc:spChg>
      </pc:sldChg>
      <pc:sldChg chg="addSp delSp modSp mod">
        <pc:chgData name="Mizaan Ahmad" userId="1c5dd9f373d485ac" providerId="LiveId" clId="{20744FB2-E5BE-41B1-A3E5-D68B4DC91B3E}" dt="2021-05-30T15:12:09.786" v="686" actId="20577"/>
        <pc:sldMkLst>
          <pc:docMk/>
          <pc:sldMk cId="908867797" sldId="283"/>
        </pc:sldMkLst>
        <pc:spChg chg="add mod">
          <ac:chgData name="Mizaan Ahmad" userId="1c5dd9f373d485ac" providerId="LiveId" clId="{20744FB2-E5BE-41B1-A3E5-D68B4DC91B3E}" dt="2021-05-30T15:12:09.786" v="686" actId="20577"/>
          <ac:spMkLst>
            <pc:docMk/>
            <pc:sldMk cId="908867797" sldId="283"/>
            <ac:spMk id="54" creationId="{104F9046-9F13-4396-AF12-68CC7EC76865}"/>
          </ac:spMkLst>
        </pc:spChg>
        <pc:spChg chg="mod">
          <ac:chgData name="Mizaan Ahmad" userId="1c5dd9f373d485ac" providerId="LiveId" clId="{20744FB2-E5BE-41B1-A3E5-D68B4DC91B3E}" dt="2021-05-28T02:53:44.121" v="16"/>
          <ac:spMkLst>
            <pc:docMk/>
            <pc:sldMk cId="908867797" sldId="283"/>
            <ac:spMk id="88" creationId="{AE6A1803-CF0D-41E1-BCA4-BCD1F3986BB4}"/>
          </ac:spMkLst>
        </pc:spChg>
        <pc:spChg chg="mod">
          <ac:chgData name="Mizaan Ahmad" userId="1c5dd9f373d485ac" providerId="LiveId" clId="{20744FB2-E5BE-41B1-A3E5-D68B4DC91B3E}" dt="2021-05-28T02:53:56.888" v="17"/>
          <ac:spMkLst>
            <pc:docMk/>
            <pc:sldMk cId="908867797" sldId="283"/>
            <ac:spMk id="90" creationId="{224D0F31-B4E7-45A3-8ACE-E9CE9C031EA7}"/>
          </ac:spMkLst>
        </pc:spChg>
        <pc:spChg chg="mod">
          <ac:chgData name="Mizaan Ahmad" userId="1c5dd9f373d485ac" providerId="LiveId" clId="{20744FB2-E5BE-41B1-A3E5-D68B4DC91B3E}" dt="2021-05-28T02:54:07.446" v="18"/>
          <ac:spMkLst>
            <pc:docMk/>
            <pc:sldMk cId="908867797" sldId="283"/>
            <ac:spMk id="91" creationId="{B0EF89E5-37B0-4ECB-AD05-33E40C5AAE16}"/>
          </ac:spMkLst>
        </pc:spChg>
        <pc:spChg chg="mod">
          <ac:chgData name="Mizaan Ahmad" userId="1c5dd9f373d485ac" providerId="LiveId" clId="{20744FB2-E5BE-41B1-A3E5-D68B4DC91B3E}" dt="2021-05-28T02:54:07.446" v="18"/>
          <ac:spMkLst>
            <pc:docMk/>
            <pc:sldMk cId="908867797" sldId="283"/>
            <ac:spMk id="124" creationId="{1DDEC7CB-1B7D-457D-AB8B-A9008867F2BA}"/>
          </ac:spMkLst>
        </pc:spChg>
        <pc:spChg chg="del mod">
          <ac:chgData name="Mizaan Ahmad" userId="1c5dd9f373d485ac" providerId="LiveId" clId="{20744FB2-E5BE-41B1-A3E5-D68B4DC91B3E}" dt="2021-05-30T15:10:35.982" v="535" actId="478"/>
          <ac:spMkLst>
            <pc:docMk/>
            <pc:sldMk cId="908867797" sldId="283"/>
            <ac:spMk id="156" creationId="{DD2CACB0-98A4-471A-9DEE-A4A2CC4EFE99}"/>
          </ac:spMkLst>
        </pc:spChg>
        <pc:spChg chg="mod">
          <ac:chgData name="Mizaan Ahmad" userId="1c5dd9f373d485ac" providerId="LiveId" clId="{20744FB2-E5BE-41B1-A3E5-D68B4DC91B3E}" dt="2021-05-28T02:54:07.446" v="18"/>
          <ac:spMkLst>
            <pc:docMk/>
            <pc:sldMk cId="908867797" sldId="283"/>
            <ac:spMk id="186" creationId="{B61E75F1-03B2-403F-B23A-68A5F04BD03D}"/>
          </ac:spMkLst>
        </pc:spChg>
        <pc:spChg chg="mod">
          <ac:chgData name="Mizaan Ahmad" userId="1c5dd9f373d485ac" providerId="LiveId" clId="{20744FB2-E5BE-41B1-A3E5-D68B4DC91B3E}" dt="2021-05-30T15:09:27.381" v="456" actId="20577"/>
          <ac:spMkLst>
            <pc:docMk/>
            <pc:sldMk cId="908867797" sldId="283"/>
            <ac:spMk id="220" creationId="{9E6176AF-CD31-4699-9854-08B85C105DB8}"/>
          </ac:spMkLst>
        </pc:spChg>
        <pc:spChg chg="mod">
          <ac:chgData name="Mizaan Ahmad" userId="1c5dd9f373d485ac" providerId="LiveId" clId="{20744FB2-E5BE-41B1-A3E5-D68B4DC91B3E}" dt="2021-05-30T15:09:09.907" v="406"/>
          <ac:spMkLst>
            <pc:docMk/>
            <pc:sldMk cId="908867797" sldId="283"/>
            <ac:spMk id="231" creationId="{F98914ED-6BB0-4C91-8310-A652F7EE63C8}"/>
          </ac:spMkLst>
        </pc:spChg>
        <pc:spChg chg="mod">
          <ac:chgData name="Mizaan Ahmad" userId="1c5dd9f373d485ac" providerId="LiveId" clId="{20744FB2-E5BE-41B1-A3E5-D68B4DC91B3E}" dt="2021-05-30T15:08:59.699" v="404"/>
          <ac:spMkLst>
            <pc:docMk/>
            <pc:sldMk cId="908867797" sldId="283"/>
            <ac:spMk id="242" creationId="{1CBD92E4-537C-4C49-ACEB-40A0C7D5FE1D}"/>
          </ac:spMkLst>
        </pc:spChg>
        <pc:spChg chg="mod">
          <ac:chgData name="Mizaan Ahmad" userId="1c5dd9f373d485ac" providerId="LiveId" clId="{20744FB2-E5BE-41B1-A3E5-D68B4DC91B3E}" dt="2021-05-30T15:10:28.227" v="534"/>
          <ac:spMkLst>
            <pc:docMk/>
            <pc:sldMk cId="908867797" sldId="283"/>
            <ac:spMk id="269" creationId="{6F9C93EA-50B3-4707-BAD8-76B898AD0A7D}"/>
          </ac:spMkLst>
        </pc:spChg>
        <pc:spChg chg="mod">
          <ac:chgData name="Mizaan Ahmad" userId="1c5dd9f373d485ac" providerId="LiveId" clId="{20744FB2-E5BE-41B1-A3E5-D68B4DC91B3E}" dt="2021-05-30T15:10:17.521" v="533" actId="20577"/>
          <ac:spMkLst>
            <pc:docMk/>
            <pc:sldMk cId="908867797" sldId="283"/>
            <ac:spMk id="273" creationId="{3A4D5A25-AB44-43B5-B0DE-CDFC7F4E0272}"/>
          </ac:spMkLst>
        </pc:spChg>
        <pc:spChg chg="mod">
          <ac:chgData name="Mizaan Ahmad" userId="1c5dd9f373d485ac" providerId="LiveId" clId="{20744FB2-E5BE-41B1-A3E5-D68B4DC91B3E}" dt="2021-05-30T15:09:52.237" v="490" actId="20577"/>
          <ac:spMkLst>
            <pc:docMk/>
            <pc:sldMk cId="908867797" sldId="283"/>
            <ac:spMk id="291" creationId="{0AD5A55C-8B7B-438E-A04E-45A331762F74}"/>
          </ac:spMkLst>
        </pc:spChg>
      </pc:sldChg>
      <pc:sldChg chg="modSp mod">
        <pc:chgData name="Mizaan Ahmad" userId="1c5dd9f373d485ac" providerId="LiveId" clId="{20744FB2-E5BE-41B1-A3E5-D68B4DC91B3E}" dt="2021-05-30T08:39:10.368" v="388" actId="20577"/>
        <pc:sldMkLst>
          <pc:docMk/>
          <pc:sldMk cId="1414545796" sldId="284"/>
        </pc:sldMkLst>
        <pc:spChg chg="mod">
          <ac:chgData name="Mizaan Ahmad" userId="1c5dd9f373d485ac" providerId="LiveId" clId="{20744FB2-E5BE-41B1-A3E5-D68B4DC91B3E}" dt="2021-05-28T02:54:07.446" v="18"/>
          <ac:spMkLst>
            <pc:docMk/>
            <pc:sldMk cId="1414545796" sldId="284"/>
            <ac:spMk id="161" creationId="{CF4F4415-B4BB-4F27-841A-3CE38B0B8142}"/>
          </ac:spMkLst>
        </pc:spChg>
        <pc:spChg chg="mod">
          <ac:chgData name="Mizaan Ahmad" userId="1c5dd9f373d485ac" providerId="LiveId" clId="{20744FB2-E5BE-41B1-A3E5-D68B4DC91B3E}" dt="2021-05-28T02:53:44.121" v="16"/>
          <ac:spMkLst>
            <pc:docMk/>
            <pc:sldMk cId="1414545796" sldId="284"/>
            <ac:spMk id="203" creationId="{78386FDC-54E5-48E1-9F0A-C187BC79D73E}"/>
          </ac:spMkLst>
        </pc:spChg>
        <pc:spChg chg="mod">
          <ac:chgData name="Mizaan Ahmad" userId="1c5dd9f373d485ac" providerId="LiveId" clId="{20744FB2-E5BE-41B1-A3E5-D68B4DC91B3E}" dt="2021-05-28T02:53:56.888" v="17"/>
          <ac:spMkLst>
            <pc:docMk/>
            <pc:sldMk cId="1414545796" sldId="284"/>
            <ac:spMk id="205" creationId="{52316AB0-600E-42AD-AEAC-9C65662CD344}"/>
          </ac:spMkLst>
        </pc:spChg>
        <pc:spChg chg="mod">
          <ac:chgData name="Mizaan Ahmad" userId="1c5dd9f373d485ac" providerId="LiveId" clId="{20744FB2-E5BE-41B1-A3E5-D68B4DC91B3E}" dt="2021-05-28T02:54:07.446" v="18"/>
          <ac:spMkLst>
            <pc:docMk/>
            <pc:sldMk cId="1414545796" sldId="284"/>
            <ac:spMk id="206" creationId="{0B2695C1-D515-42DC-BCB9-F1DA5ABC57D3}"/>
          </ac:spMkLst>
        </pc:spChg>
        <pc:spChg chg="mod">
          <ac:chgData name="Mizaan Ahmad" userId="1c5dd9f373d485ac" providerId="LiveId" clId="{20744FB2-E5BE-41B1-A3E5-D68B4DC91B3E}" dt="2021-05-30T08:39:10.368" v="388" actId="20577"/>
          <ac:spMkLst>
            <pc:docMk/>
            <pc:sldMk cId="1414545796" sldId="284"/>
            <ac:spMk id="388" creationId="{E4D10574-58A5-4FB2-B7A4-09D7B877DA6D}"/>
          </ac:spMkLst>
        </pc:spChg>
      </pc:sldChg>
      <pc:sldChg chg="modSp mod">
        <pc:chgData name="Mizaan Ahmad" userId="1c5dd9f373d485ac" providerId="LiveId" clId="{20744FB2-E5BE-41B1-A3E5-D68B4DC91B3E}" dt="2021-05-30T16:24:11.571" v="760" actId="6549"/>
        <pc:sldMkLst>
          <pc:docMk/>
          <pc:sldMk cId="3783533735" sldId="285"/>
        </pc:sldMkLst>
        <pc:spChg chg="mod">
          <ac:chgData name="Mizaan Ahmad" userId="1c5dd9f373d485ac" providerId="LiveId" clId="{20744FB2-E5BE-41B1-A3E5-D68B4DC91B3E}" dt="2021-05-30T16:19:15.852" v="759"/>
          <ac:spMkLst>
            <pc:docMk/>
            <pc:sldMk cId="3783533735" sldId="285"/>
            <ac:spMk id="6" creationId="{AF80A39C-E3D8-480C-B336-1075A5AA03DA}"/>
          </ac:spMkLst>
        </pc:spChg>
        <pc:spChg chg="mod">
          <ac:chgData name="Mizaan Ahmad" userId="1c5dd9f373d485ac" providerId="LiveId" clId="{20744FB2-E5BE-41B1-A3E5-D68B4DC91B3E}" dt="2021-05-28T02:55:32.278" v="67" actId="20577"/>
          <ac:spMkLst>
            <pc:docMk/>
            <pc:sldMk cId="3783533735" sldId="285"/>
            <ac:spMk id="8" creationId="{602728D8-0F47-4841-870A-A5046F655BE1}"/>
          </ac:spMkLst>
        </pc:spChg>
        <pc:spChg chg="mod">
          <ac:chgData name="Mizaan Ahmad" userId="1c5dd9f373d485ac" providerId="LiveId" clId="{20744FB2-E5BE-41B1-A3E5-D68B4DC91B3E}" dt="2021-05-30T15:12:17.122" v="687"/>
          <ac:spMkLst>
            <pc:docMk/>
            <pc:sldMk cId="3783533735" sldId="285"/>
            <ac:spMk id="47" creationId="{7FDF7E63-7C77-46DB-AEC3-E85B8E34E603}"/>
          </ac:spMkLst>
        </pc:spChg>
        <pc:spChg chg="mod">
          <ac:chgData name="Mizaan Ahmad" userId="1c5dd9f373d485ac" providerId="LiveId" clId="{20744FB2-E5BE-41B1-A3E5-D68B4DC91B3E}" dt="2021-05-30T16:24:11.571" v="760" actId="6549"/>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Inner%20West%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Inner%20West%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Inner%20West%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1"/>
              <c:layout>
                <c:manualLayout>
                  <c:x val="-3.8216115375507544E-2"/>
                  <c:y val="4.87161758919038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BC7-4E7C-AFEB-A98C4E9715EA}"/>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66</c:v>
                </c:pt>
                <c:pt idx="1">
                  <c:v>61</c:v>
                </c:pt>
                <c:pt idx="2">
                  <c:v>80</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Inner West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105</c:v>
                </c:pt>
                <c:pt idx="1">
                  <c:v>78</c:v>
                </c:pt>
                <c:pt idx="2">
                  <c:v>41</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0.12</c:v>
                </c:pt>
                <c:pt idx="1">
                  <c:v>0.12</c:v>
                </c:pt>
                <c:pt idx="2">
                  <c:v>0.1</c:v>
                </c:pt>
                <c:pt idx="3">
                  <c:v>7.0000000000000007E-2</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0.06</c:v>
                </c:pt>
                <c:pt idx="3">
                  <c:v>0.03</c:v>
                </c:pt>
                <c:pt idx="4">
                  <c:v>0.04</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0.28000000000000003</c:v>
                </c:pt>
                <c:pt idx="1">
                  <c:v>0.18</c:v>
                </c:pt>
                <c:pt idx="2">
                  <c:v>0.16</c:v>
                </c:pt>
                <c:pt idx="3">
                  <c:v>0.15</c:v>
                </c:pt>
                <c:pt idx="4">
                  <c:v>0.15</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0.18</c:v>
                </c:pt>
                <c:pt idx="2">
                  <c:v>0.1</c:v>
                </c:pt>
                <c:pt idx="3">
                  <c:v>0.12</c:v>
                </c:pt>
                <c:pt idx="4">
                  <c:v>0.11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0.88</c:v>
                </c:pt>
                <c:pt idx="1">
                  <c:v>0.67</c:v>
                </c:pt>
                <c:pt idx="2">
                  <c:v>0.73</c:v>
                </c:pt>
                <c:pt idx="3">
                  <c:v>0.25</c:v>
                </c:pt>
                <c:pt idx="4">
                  <c:v>0.08</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Inner West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3359084882838614"/>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Changes in policy, practice or training</c:v>
                </c:pt>
                <c:pt idx="4">
                  <c:v>Safety/risk issue addressed</c:v>
                </c:pt>
                <c:pt idx="5">
                  <c:v>Meeting or reviews arranged</c:v>
                </c:pt>
              </c:strCache>
            </c:strRef>
          </c:cat>
          <c:val>
            <c:numRef>
              <c:f>Actions!$B$1:$B$6</c:f>
              <c:numCache>
                <c:formatCode>0%</c:formatCode>
                <c:ptCount val="6"/>
                <c:pt idx="0">
                  <c:v>0.5</c:v>
                </c:pt>
                <c:pt idx="1">
                  <c:v>0.35</c:v>
                </c:pt>
                <c:pt idx="2">
                  <c:v>0.32</c:v>
                </c:pt>
                <c:pt idx="3">
                  <c:v>0.18</c:v>
                </c:pt>
                <c:pt idx="4">
                  <c:v>0.15</c:v>
                </c:pt>
                <c:pt idx="5">
                  <c:v>0.09</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Inner West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Inner West AMHS</c:v>
                </c:pt>
              </c:strCache>
            </c:strRef>
          </c:cat>
          <c:val>
            <c:numRef>
              <c:f>ComplaintMedians!$D$2:$D$4</c:f>
              <c:numCache>
                <c:formatCode>General</c:formatCode>
                <c:ptCount val="3"/>
                <c:pt idx="0">
                  <c:v>17</c:v>
                </c:pt>
                <c:pt idx="1">
                  <c:v>9</c:v>
                </c:pt>
                <c:pt idx="2">
                  <c:v>2</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Inner West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66</c:v>
                </c:pt>
                <c:pt idx="1">
                  <c:v>14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33</c:v>
                </c:pt>
                <c:pt idx="1">
                  <c:v>6</c:v>
                </c:pt>
                <c:pt idx="2">
                  <c:v>2</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0.71</c:v>
                </c:pt>
                <c:pt idx="1">
                  <c:v>0.34</c:v>
                </c:pt>
                <c:pt idx="2">
                  <c:v>0.15</c:v>
                </c:pt>
                <c:pt idx="3">
                  <c:v>0.28000000000000003</c:v>
                </c:pt>
                <c:pt idx="4">
                  <c:v>0.18</c:v>
                </c:pt>
                <c:pt idx="5">
                  <c:v>0.04</c:v>
                </c:pt>
                <c:pt idx="6">
                  <c:v>0.08</c:v>
                </c:pt>
                <c:pt idx="7">
                  <c:v>0.08</c:v>
                </c:pt>
                <c:pt idx="8">
                  <c:v>0.09</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0.37</c:v>
                </c:pt>
                <c:pt idx="1">
                  <c:v>0.27</c:v>
                </c:pt>
                <c:pt idx="2">
                  <c:v>0.24</c:v>
                </c:pt>
                <c:pt idx="3">
                  <c:v>0.05</c:v>
                </c:pt>
                <c:pt idx="4">
                  <c:v>7.0000000000000007E-2</c:v>
                </c:pt>
                <c:pt idx="5">
                  <c:v>0.03</c:v>
                </c:pt>
                <c:pt idx="6">
                  <c:v>0.2</c:v>
                </c:pt>
                <c:pt idx="7">
                  <c:v>0.02</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7.0000000000000007E-2</c:v>
                </c:pt>
                <c:pt idx="1">
                  <c:v>4.4999999999999997E-3</c:v>
                </c:pt>
                <c:pt idx="2">
                  <c:v>0.36</c:v>
                </c:pt>
                <c:pt idx="3">
                  <c:v>7.0000000000000007E-2</c:v>
                </c:pt>
                <c:pt idx="4">
                  <c:v>0.86</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c:v>
                </c:pt>
                <c:pt idx="1">
                  <c:v>0.18</c:v>
                </c:pt>
                <c:pt idx="2">
                  <c:v>0.33</c:v>
                </c:pt>
                <c:pt idx="3">
                  <c:v>0.32</c:v>
                </c:pt>
                <c:pt idx="4">
                  <c:v>0.68</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4.4999999999999997E-3</c:v>
                </c:pt>
                <c:pt idx="2">
                  <c:v>0.17</c:v>
                </c:pt>
                <c:pt idx="3">
                  <c:v>4.4999999999999997E-3</c:v>
                </c:pt>
                <c:pt idx="4">
                  <c:v>0.83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0.09</c:v>
                </c:pt>
                <c:pt idx="1">
                  <c:v>0.27</c:v>
                </c:pt>
                <c:pt idx="2">
                  <c:v>0.27</c:v>
                </c:pt>
                <c:pt idx="3">
                  <c:v>0.06</c:v>
                </c:pt>
                <c:pt idx="4">
                  <c:v>0.3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8B0B0D7B-4EAD-4286-9BE0-8918B05E0729}"/>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Inner West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(n=80)</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Inner West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Inner West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639855989"/>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930147283"/>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709913493"/>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312310887"/>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509735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Inner West AMHS were broadly consistent with the sector, with treatment, communication, and medication the frequently raised issues across the reporting period. Complaints raising conduct and behaviour issues were below sector percentages.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directly to Inner West AMHS were broadly consistent with those raised in complaints to services for the sector, with complaints most often about treatment, conduct and behaviour, communication, and facilities. Complaints raising treatment issues were below sector percentages</a:t>
            </a:r>
            <a:r>
              <a:rPr lang="en-AU" dirty="0">
                <a:solidFill>
                  <a:schemeClr val="accent3"/>
                </a:solidFill>
                <a:latin typeface="Arial Nova Light" panose="020B0304020202020204" pitchFamily="34" charset="0"/>
                <a:cs typeface="Arial" panose="020B0604020202020204" pitchFamily="34" charset="0"/>
              </a:rPr>
              <a:t>.</a:t>
            </a:r>
            <a:endParaRPr lang="en-US"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48796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 while family members/carers were more likely to raise concerns about treatment.</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consumers were more likely to raise concerns about communication than family members/carers in complaints directly to Inner West AMHS. </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Inner West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333413217"/>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507955376"/>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(n=66)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(n=33)</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(n=6)</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427029444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761882126"/>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Diagnosis</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Incorrect or disputed diagnosis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Property lost or damaged</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Alleged privacy breach, or information released or disclosed by staff without consent</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Unsafe or premature discharge</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96059269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486518449"/>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Inner West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Inner West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(n=80)</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Inner West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104F9046-9F13-4396-AF12-68CC7EC76865}"/>
              </a:ext>
            </a:extLst>
          </p:cNvPr>
          <p:cNvSpPr txBox="1"/>
          <p:nvPr/>
        </p:nvSpPr>
        <p:spPr>
          <a:xfrm>
            <a:off x="406564" y="1491666"/>
            <a:ext cx="2469470" cy="428745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about Inner West AMHS to the MHCC was about inadequate consideration of views or preferences of compulsory patients, raised at higher proportions than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650389759"/>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Inner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337149"/>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Inner West AMHS in response to complaints made to the MHCC about Inner West AMHS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Inner West AMHS</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Inner West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95854933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2019-20, more complaints were made to the MHCC than directly to Inner West AMHS.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 raised about Inner West AMHS to the MHCC was about inadequate consideration of views or preferences of compulsory patients, raised at higher proportions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Inner West AMHS.</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Inner West AMHS, despite this being requested by the MHCC. Recording and reporting on outcomes will enable better comparison with statewide data, and better highlight the effectiveness of Inner West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decreased slightly in 2018-19, before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Inner West AMHS decreased sharply over the same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2019-20, more complaints were made to the MHCC than directly to Inner West AMHS. The MHCC would like to see a trend of more complaints being made directly to the service, as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80</a:t>
            </a:r>
          </a:p>
          <a:p>
            <a:pPr>
              <a:lnSpc>
                <a:spcPct val="80000"/>
              </a:lnSpc>
            </a:pPr>
            <a:r>
              <a:rPr lang="en-AU" sz="1600" dirty="0">
                <a:solidFill>
                  <a:srgbClr val="052A39"/>
                </a:solidFill>
                <a:latin typeface="Arial Nova Light" panose="020B0304020202020204" pitchFamily="34" charset="0"/>
              </a:rPr>
              <a:t>Complaints to MHCC about Inner West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41</a:t>
            </a:r>
          </a:p>
          <a:p>
            <a:pPr>
              <a:lnSpc>
                <a:spcPct val="80000"/>
              </a:lnSpc>
            </a:pPr>
            <a:r>
              <a:rPr lang="en-AU" sz="1600" dirty="0">
                <a:solidFill>
                  <a:srgbClr val="052A39"/>
                </a:solidFill>
                <a:latin typeface="Arial Nova Light" panose="020B0304020202020204" pitchFamily="34" charset="0"/>
              </a:rPr>
              <a:t>Complaints to Inner West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230260339"/>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Inner West AMHS received a higher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Inner West AMHS received a lower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(n=80)</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Inner West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(n=41)</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829324146"/>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Inner West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Inner West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Inner West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Inner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Inner West AMHS</a:t>
            </a:r>
          </a:p>
        </p:txBody>
      </p:sp>
      <p:sp>
        <p:nvSpPr>
          <p:cNvPr id="25" name="Oval 24">
            <a:extLst>
              <a:ext uri="{FF2B5EF4-FFF2-40B4-BE49-F238E27FC236}">
                <a16:creationId xmlns:a16="http://schemas.microsoft.com/office/drawing/2014/main" id="{369D8D33-5DA1-4E73-B26D-22F885E2BBA3}"/>
              </a:ext>
            </a:extLst>
          </p:cNvPr>
          <p:cNvSpPr/>
          <p:nvPr/>
        </p:nvSpPr>
        <p:spPr>
          <a:xfrm>
            <a:off x="7826167" y="2091907"/>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Inner West AMHS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consumers making complaints to the MHCC about Inner West AMHS and directly to Inner West AMHS was higher than the sector, with family members/carers making fewer complaints.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570087090"/>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schemas.openxmlformats.org/package/2006/metadata/core-properties"/>
    <ds:schemaRef ds:uri="http://www.w3.org/XML/1998/namespace"/>
    <ds:schemaRef ds:uri="http://purl.org/dc/terms/"/>
    <ds:schemaRef ds:uri="http://schemas.microsoft.com/office/2006/documentManagement/types"/>
    <ds:schemaRef ds:uri="http://purl.org/dc/elements/1.1/"/>
    <ds:schemaRef ds:uri="http://purl.org/dc/dcmitype/"/>
    <ds:schemaRef ds:uri="346a98b2-8cb5-4b00-9f7c-6f20646cf270"/>
    <ds:schemaRef ds:uri="http://schemas.microsoft.com/office/infopath/2007/PartnerControls"/>
    <ds:schemaRef ds:uri="1003d65e-de0c-4738-9985-419c46fd36e2"/>
    <ds:schemaRef ds:uri="http://schemas.microsoft.com/office/2006/metadata/properties"/>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17931</TotalTime>
  <Words>1541</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Inner West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2022-04-11T03:20:25Z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f6d3757a-a5fa-4c70-b88e-a990e23da628</vt:lpwstr>
  </property>
  <property fmtid="{D5CDD505-2E9C-101B-9397-08002B2CF9AE}" pid="9" name="MSIP_Label_43e64453-338c-4f93-8a4d-0039a0a41f2a_ContentBits">
    <vt:lpwstr>2</vt:lpwstr>
  </property>
</Properties>
</file>